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6.xml" ContentType="application/vnd.openxmlformats-officedocument.drawingml.chartshapes+xml"/>
  <Override PartName="/ppt/notesSlides/notesSlide22.xml" ContentType="application/vnd.openxmlformats-officedocument.presentationml.notesSlide+xml"/>
  <Override PartName="/ppt/comments/modernComment_25A_52CC82F2.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1530" r:id="rId5"/>
    <p:sldId id="557" r:id="rId6"/>
    <p:sldId id="496" r:id="rId7"/>
    <p:sldId id="590" r:id="rId8"/>
    <p:sldId id="597" r:id="rId9"/>
    <p:sldId id="1513" r:id="rId10"/>
    <p:sldId id="599" r:id="rId11"/>
    <p:sldId id="600" r:id="rId12"/>
    <p:sldId id="591" r:id="rId13"/>
    <p:sldId id="499" r:id="rId14"/>
    <p:sldId id="500" r:id="rId15"/>
    <p:sldId id="1514" r:id="rId16"/>
    <p:sldId id="1515" r:id="rId17"/>
    <p:sldId id="1516" r:id="rId18"/>
    <p:sldId id="1536" r:id="rId19"/>
    <p:sldId id="592" r:id="rId20"/>
    <p:sldId id="1528" r:id="rId21"/>
    <p:sldId id="595" r:id="rId22"/>
    <p:sldId id="596" r:id="rId23"/>
    <p:sldId id="1518" r:id="rId24"/>
    <p:sldId id="1519" r:id="rId25"/>
    <p:sldId id="602" r:id="rId26"/>
    <p:sldId id="612" r:id="rId27"/>
    <p:sldId id="1531" r:id="rId28"/>
    <p:sldId id="1533" r:id="rId29"/>
    <p:sldId id="1509" r:id="rId30"/>
    <p:sldId id="1512" r:id="rId31"/>
    <p:sldId id="1520" r:id="rId32"/>
    <p:sldId id="624" r:id="rId33"/>
    <p:sldId id="1535" r:id="rId34"/>
    <p:sldId id="5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CB640A-3BD1-E518-E583-17991B472BB4}" name="Lisa Colvig-Niclai" initials="LC" userId="S::lisa@appliedsurveyresearch.org::d193ba43-475a-4c9e-aae1-a4f1983f84fb" providerId="AD"/>
  <p188:author id="{0A53C28C-DB7D-C1AF-5D12-DD39DA319D6A}" name="Maria Usacheva" initials="MU" userId="S::maria@appliedsurveyresearch.org::fb82bfc0-115d-41c3-ad14-2216f829643b" providerId="AD"/>
  <p188:author id="{847CC1C5-C894-722C-44F7-15293124411C}" name="Liat Sayfan" initials="LS" userId="S::Liat@appliedsurveyresearch.org::88f219c9-c017-465a-b092-7baeb9b1de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943"/>
    <a:srgbClr val="9CB844"/>
    <a:srgbClr val="4CAFCF"/>
    <a:srgbClr val="7DB432"/>
    <a:srgbClr val="86D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A700CD-E3FF-4A8A-8680-EF6C6DAE875B}" v="61" dt="2022-10-12T20:33:22.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15" autoAdjust="0"/>
    <p:restoredTop sz="86435" autoAdjust="0"/>
  </p:normalViewPr>
  <p:slideViewPr>
    <p:cSldViewPr snapToGrid="0">
      <p:cViewPr varScale="1">
        <p:scale>
          <a:sx n="66" d="100"/>
          <a:sy n="66" d="100"/>
        </p:scale>
        <p:origin x="77" y="110"/>
      </p:cViewPr>
      <p:guideLst/>
    </p:cSldViewPr>
  </p:slideViewPr>
  <p:outlineViewPr>
    <p:cViewPr>
      <p:scale>
        <a:sx n="33" d="100"/>
        <a:sy n="33" d="100"/>
      </p:scale>
      <p:origin x="0" y="-140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t Sayfan" userId="88f219c9-c017-465a-b092-7baeb9b1de6c" providerId="ADAL" clId="{28A700CD-E3FF-4A8A-8680-EF6C6DAE875B}"/>
    <pc:docChg chg="undo redo custSel addSld delSld modSld sldOrd">
      <pc:chgData name="Liat Sayfan" userId="88f219c9-c017-465a-b092-7baeb9b1de6c" providerId="ADAL" clId="{28A700CD-E3FF-4A8A-8680-EF6C6DAE875B}" dt="2022-10-12T20:35:34.616" v="992" actId="729"/>
      <pc:docMkLst>
        <pc:docMk/>
      </pc:docMkLst>
      <pc:sldChg chg="addSp delSp modSp mod delCm">
        <pc:chgData name="Liat Sayfan" userId="88f219c9-c017-465a-b092-7baeb9b1de6c" providerId="ADAL" clId="{28A700CD-E3FF-4A8A-8680-EF6C6DAE875B}" dt="2022-10-11T23:10:08.388" v="8"/>
        <pc:sldMkLst>
          <pc:docMk/>
          <pc:sldMk cId="1572137857" sldId="496"/>
        </pc:sldMkLst>
        <pc:graphicFrameChg chg="del">
          <ac:chgData name="Liat Sayfan" userId="88f219c9-c017-465a-b092-7baeb9b1de6c" providerId="ADAL" clId="{28A700CD-E3FF-4A8A-8680-EF6C6DAE875B}" dt="2022-10-11T23:04:59.564" v="0" actId="478"/>
          <ac:graphicFrameMkLst>
            <pc:docMk/>
            <pc:sldMk cId="1572137857" sldId="496"/>
            <ac:graphicFrameMk id="3" creationId="{8C2CF335-07E7-4C57-FBAB-053D6AAF6B45}"/>
          </ac:graphicFrameMkLst>
        </pc:graphicFrameChg>
        <pc:graphicFrameChg chg="add mod modGraphic">
          <ac:chgData name="Liat Sayfan" userId="88f219c9-c017-465a-b092-7baeb9b1de6c" providerId="ADAL" clId="{28A700CD-E3FF-4A8A-8680-EF6C6DAE875B}" dt="2022-10-11T23:09:54.514" v="7" actId="12100"/>
          <ac:graphicFrameMkLst>
            <pc:docMk/>
            <pc:sldMk cId="1572137857" sldId="496"/>
            <ac:graphicFrameMk id="4" creationId="{688709A5-0C67-2D61-0DBD-20F841BCE8FD}"/>
          </ac:graphicFrameMkLst>
        </pc:graphicFrameChg>
        <pc:graphicFrameChg chg="del">
          <ac:chgData name="Liat Sayfan" userId="88f219c9-c017-465a-b092-7baeb9b1de6c" providerId="ADAL" clId="{28A700CD-E3FF-4A8A-8680-EF6C6DAE875B}" dt="2022-10-11T23:05:02.264" v="1" actId="478"/>
          <ac:graphicFrameMkLst>
            <pc:docMk/>
            <pc:sldMk cId="1572137857" sldId="496"/>
            <ac:graphicFrameMk id="6" creationId="{B07BA308-48C9-45B7-BD98-37FDFBD51407}"/>
          </ac:graphicFrameMkLst>
        </pc:graphicFrameChg>
      </pc:sldChg>
      <pc:sldChg chg="modSp mod delCm">
        <pc:chgData name="Liat Sayfan" userId="88f219c9-c017-465a-b092-7baeb9b1de6c" providerId="ADAL" clId="{28A700CD-E3FF-4A8A-8680-EF6C6DAE875B}" dt="2022-10-11T23:15:48.707" v="158" actId="20577"/>
        <pc:sldMkLst>
          <pc:docMk/>
          <pc:sldMk cId="3012985185" sldId="499"/>
        </pc:sldMkLst>
        <pc:spChg chg="mod">
          <ac:chgData name="Liat Sayfan" userId="88f219c9-c017-465a-b092-7baeb9b1de6c" providerId="ADAL" clId="{28A700CD-E3FF-4A8A-8680-EF6C6DAE875B}" dt="2022-10-11T23:15:48.707" v="158" actId="20577"/>
          <ac:spMkLst>
            <pc:docMk/>
            <pc:sldMk cId="3012985185" sldId="499"/>
            <ac:spMk id="2" creationId="{00000000-0000-0000-0000-000000000000}"/>
          </ac:spMkLst>
        </pc:spChg>
        <pc:graphicFrameChg chg="mod">
          <ac:chgData name="Liat Sayfan" userId="88f219c9-c017-465a-b092-7baeb9b1de6c" providerId="ADAL" clId="{28A700CD-E3FF-4A8A-8680-EF6C6DAE875B}" dt="2022-10-11T23:10:42.583" v="9" actId="207"/>
          <ac:graphicFrameMkLst>
            <pc:docMk/>
            <pc:sldMk cId="3012985185" sldId="499"/>
            <ac:graphicFrameMk id="6" creationId="{F0815E32-4823-3EB1-D875-54E1C3BC052B}"/>
          </ac:graphicFrameMkLst>
        </pc:graphicFrameChg>
      </pc:sldChg>
      <pc:sldChg chg="modSp mod modAnim">
        <pc:chgData name="Liat Sayfan" userId="88f219c9-c017-465a-b092-7baeb9b1de6c" providerId="ADAL" clId="{28A700CD-E3FF-4A8A-8680-EF6C6DAE875B}" dt="2022-10-11T23:17:56.930" v="225" actId="6549"/>
        <pc:sldMkLst>
          <pc:docMk/>
          <pc:sldMk cId="1705012879" sldId="500"/>
        </pc:sldMkLst>
        <pc:spChg chg="mod">
          <ac:chgData name="Liat Sayfan" userId="88f219c9-c017-465a-b092-7baeb9b1de6c" providerId="ADAL" clId="{28A700CD-E3FF-4A8A-8680-EF6C6DAE875B}" dt="2022-10-11T23:17:56.930" v="225" actId="6549"/>
          <ac:spMkLst>
            <pc:docMk/>
            <pc:sldMk cId="1705012879" sldId="500"/>
            <ac:spMk id="2" creationId="{00000000-0000-0000-0000-000000000000}"/>
          </ac:spMkLst>
        </pc:spChg>
        <pc:spChg chg="mod">
          <ac:chgData name="Liat Sayfan" userId="88f219c9-c017-465a-b092-7baeb9b1de6c" providerId="ADAL" clId="{28A700CD-E3FF-4A8A-8680-EF6C6DAE875B}" dt="2022-10-11T23:17:35.470" v="169" actId="11530"/>
          <ac:spMkLst>
            <pc:docMk/>
            <pc:sldMk cId="1705012879" sldId="500"/>
            <ac:spMk id="13" creationId="{C1F531BA-72BC-4D71-8151-D236ED810948}"/>
          </ac:spMkLst>
        </pc:spChg>
        <pc:graphicFrameChg chg="mod">
          <ac:chgData name="Liat Sayfan" userId="88f219c9-c017-465a-b092-7baeb9b1de6c" providerId="ADAL" clId="{28A700CD-E3FF-4A8A-8680-EF6C6DAE875B}" dt="2022-10-11T23:10:47.773" v="10" actId="207"/>
          <ac:graphicFrameMkLst>
            <pc:docMk/>
            <pc:sldMk cId="1705012879" sldId="500"/>
            <ac:graphicFrameMk id="14" creationId="{E5811090-F7B2-8B37-AEB8-AF3ECCA39917}"/>
          </ac:graphicFrameMkLst>
        </pc:graphicFrameChg>
      </pc:sldChg>
      <pc:sldChg chg="addSp modSp mod">
        <pc:chgData name="Liat Sayfan" userId="88f219c9-c017-465a-b092-7baeb9b1de6c" providerId="ADAL" clId="{28A700CD-E3FF-4A8A-8680-EF6C6DAE875B}" dt="2022-10-12T20:05:30.723" v="549" actId="14100"/>
        <pc:sldMkLst>
          <pc:docMk/>
          <pc:sldMk cId="822656194" sldId="595"/>
        </pc:sldMkLst>
        <pc:spChg chg="mod">
          <ac:chgData name="Liat Sayfan" userId="88f219c9-c017-465a-b092-7baeb9b1de6c" providerId="ADAL" clId="{28A700CD-E3FF-4A8A-8680-EF6C6DAE875B}" dt="2022-10-12T20:04:28.390" v="534" actId="6549"/>
          <ac:spMkLst>
            <pc:docMk/>
            <pc:sldMk cId="822656194" sldId="595"/>
            <ac:spMk id="2" creationId="{E8B7E54A-1970-4C16-A60A-61E0F7919286}"/>
          </ac:spMkLst>
        </pc:spChg>
        <pc:spChg chg="add mod">
          <ac:chgData name="Liat Sayfan" userId="88f219c9-c017-465a-b092-7baeb9b1de6c" providerId="ADAL" clId="{28A700CD-E3FF-4A8A-8680-EF6C6DAE875B}" dt="2022-10-12T20:05:30.723" v="549" actId="14100"/>
          <ac:spMkLst>
            <pc:docMk/>
            <pc:sldMk cId="822656194" sldId="595"/>
            <ac:spMk id="4" creationId="{B71C83C6-BB8F-736F-78FA-1317050A270C}"/>
          </ac:spMkLst>
        </pc:spChg>
        <pc:graphicFrameChg chg="mod">
          <ac:chgData name="Liat Sayfan" userId="88f219c9-c017-465a-b092-7baeb9b1de6c" providerId="ADAL" clId="{28A700CD-E3FF-4A8A-8680-EF6C6DAE875B}" dt="2022-10-12T20:02:58.536" v="508" actId="207"/>
          <ac:graphicFrameMkLst>
            <pc:docMk/>
            <pc:sldMk cId="822656194" sldId="595"/>
            <ac:graphicFrameMk id="7" creationId="{B87EF13E-8665-815D-0D99-C2C3156A64AB}"/>
          </ac:graphicFrameMkLst>
        </pc:graphicFrameChg>
      </pc:sldChg>
      <pc:sldChg chg="modSp mod">
        <pc:chgData name="Liat Sayfan" userId="88f219c9-c017-465a-b092-7baeb9b1de6c" providerId="ADAL" clId="{28A700CD-E3FF-4A8A-8680-EF6C6DAE875B}" dt="2022-10-11T23:15:27.267" v="106" actId="20577"/>
        <pc:sldMkLst>
          <pc:docMk/>
          <pc:sldMk cId="1797278481" sldId="599"/>
        </pc:sldMkLst>
        <pc:spChg chg="mod">
          <ac:chgData name="Liat Sayfan" userId="88f219c9-c017-465a-b092-7baeb9b1de6c" providerId="ADAL" clId="{28A700CD-E3FF-4A8A-8680-EF6C6DAE875B}" dt="2022-10-11T23:15:27.267" v="106" actId="20577"/>
          <ac:spMkLst>
            <pc:docMk/>
            <pc:sldMk cId="1797278481" sldId="599"/>
            <ac:spMk id="2" creationId="{A5B0DF62-D968-46EC-B667-5F3DEB7E30C5}"/>
          </ac:spMkLst>
        </pc:spChg>
        <pc:graphicFrameChg chg="mod">
          <ac:chgData name="Liat Sayfan" userId="88f219c9-c017-465a-b092-7baeb9b1de6c" providerId="ADAL" clId="{28A700CD-E3FF-4A8A-8680-EF6C6DAE875B}" dt="2022-10-11T23:15:02.406" v="56" actId="113"/>
          <ac:graphicFrameMkLst>
            <pc:docMk/>
            <pc:sldMk cId="1797278481" sldId="599"/>
            <ac:graphicFrameMk id="9" creationId="{A38AFEA1-FC89-E84E-D420-C7CB95185AFA}"/>
          </ac:graphicFrameMkLst>
        </pc:graphicFrameChg>
      </pc:sldChg>
      <pc:sldChg chg="modSp mod">
        <pc:chgData name="Liat Sayfan" userId="88f219c9-c017-465a-b092-7baeb9b1de6c" providerId="ADAL" clId="{28A700CD-E3FF-4A8A-8680-EF6C6DAE875B}" dt="2022-10-11T23:15:38.942" v="132" actId="20577"/>
        <pc:sldMkLst>
          <pc:docMk/>
          <pc:sldMk cId="590228725" sldId="600"/>
        </pc:sldMkLst>
        <pc:spChg chg="mod">
          <ac:chgData name="Liat Sayfan" userId="88f219c9-c017-465a-b092-7baeb9b1de6c" providerId="ADAL" clId="{28A700CD-E3FF-4A8A-8680-EF6C6DAE875B}" dt="2022-10-11T23:15:38.942" v="132" actId="20577"/>
          <ac:spMkLst>
            <pc:docMk/>
            <pc:sldMk cId="590228725" sldId="600"/>
            <ac:spMk id="2" creationId="{1C3D1AF2-733F-4123-8311-ABA239489501}"/>
          </ac:spMkLst>
        </pc:spChg>
      </pc:sldChg>
      <pc:sldChg chg="addSp delSp modSp mod delAnim modAnim modNotesTx">
        <pc:chgData name="Liat Sayfan" userId="88f219c9-c017-465a-b092-7baeb9b1de6c" providerId="ADAL" clId="{28A700CD-E3FF-4A8A-8680-EF6C6DAE875B}" dt="2022-10-12T20:17:02.797" v="795"/>
        <pc:sldMkLst>
          <pc:docMk/>
          <pc:sldMk cId="1389134578" sldId="602"/>
        </pc:sldMkLst>
        <pc:spChg chg="mod">
          <ac:chgData name="Liat Sayfan" userId="88f219c9-c017-465a-b092-7baeb9b1de6c" providerId="ADAL" clId="{28A700CD-E3FF-4A8A-8680-EF6C6DAE875B}" dt="2022-10-12T20:10:38.780" v="594"/>
          <ac:spMkLst>
            <pc:docMk/>
            <pc:sldMk cId="1389134578" sldId="602"/>
            <ac:spMk id="2" creationId="{BB23C96B-7FD0-415D-A771-D8073DEF2042}"/>
          </ac:spMkLst>
        </pc:spChg>
        <pc:spChg chg="mod">
          <ac:chgData name="Liat Sayfan" userId="88f219c9-c017-465a-b092-7baeb9b1de6c" providerId="ADAL" clId="{28A700CD-E3FF-4A8A-8680-EF6C6DAE875B}" dt="2022-10-12T20:10:38.780" v="594"/>
          <ac:spMkLst>
            <pc:docMk/>
            <pc:sldMk cId="1389134578" sldId="602"/>
            <ac:spMk id="3" creationId="{84951939-5FAB-495A-99B6-0F160D0AC77C}"/>
          </ac:spMkLst>
        </pc:spChg>
        <pc:spChg chg="del">
          <ac:chgData name="Liat Sayfan" userId="88f219c9-c017-465a-b092-7baeb9b1de6c" providerId="ADAL" clId="{28A700CD-E3FF-4A8A-8680-EF6C6DAE875B}" dt="2022-10-12T20:08:32.445" v="586" actId="478"/>
          <ac:spMkLst>
            <pc:docMk/>
            <pc:sldMk cId="1389134578" sldId="602"/>
            <ac:spMk id="4" creationId="{8C200068-5292-8EDA-924A-36F544A09D2F}"/>
          </ac:spMkLst>
        </pc:spChg>
        <pc:spChg chg="add del mod">
          <ac:chgData name="Liat Sayfan" userId="88f219c9-c017-465a-b092-7baeb9b1de6c" providerId="ADAL" clId="{28A700CD-E3FF-4A8A-8680-EF6C6DAE875B}" dt="2022-10-12T20:10:38.780" v="594"/>
          <ac:spMkLst>
            <pc:docMk/>
            <pc:sldMk cId="1389134578" sldId="602"/>
            <ac:spMk id="7" creationId="{CF3EDE1F-A4AD-9FE2-9CBF-5D100B861763}"/>
          </ac:spMkLst>
        </pc:spChg>
        <pc:spChg chg="add del mod">
          <ac:chgData name="Liat Sayfan" userId="88f219c9-c017-465a-b092-7baeb9b1de6c" providerId="ADAL" clId="{28A700CD-E3FF-4A8A-8680-EF6C6DAE875B}" dt="2022-10-12T20:10:38.780" v="594"/>
          <ac:spMkLst>
            <pc:docMk/>
            <pc:sldMk cId="1389134578" sldId="602"/>
            <ac:spMk id="8" creationId="{C44D204E-3290-F4FF-2E20-B0348B6A1AAC}"/>
          </ac:spMkLst>
        </pc:spChg>
        <pc:spChg chg="del">
          <ac:chgData name="Liat Sayfan" userId="88f219c9-c017-465a-b092-7baeb9b1de6c" providerId="ADAL" clId="{28A700CD-E3FF-4A8A-8680-EF6C6DAE875B}" dt="2022-10-12T20:10:42.824" v="595" actId="478"/>
          <ac:spMkLst>
            <pc:docMk/>
            <pc:sldMk cId="1389134578" sldId="602"/>
            <ac:spMk id="9" creationId="{023FB784-FF18-4EEA-9726-708D2EAAE0A1}"/>
          </ac:spMkLst>
        </pc:spChg>
        <pc:spChg chg="add mod">
          <ac:chgData name="Liat Sayfan" userId="88f219c9-c017-465a-b092-7baeb9b1de6c" providerId="ADAL" clId="{28A700CD-E3FF-4A8A-8680-EF6C6DAE875B}" dt="2022-10-12T20:15:06.574" v="776" actId="14100"/>
          <ac:spMkLst>
            <pc:docMk/>
            <pc:sldMk cId="1389134578" sldId="602"/>
            <ac:spMk id="10" creationId="{EE3261A1-BD25-6401-9B9A-3A17468A0F11}"/>
          </ac:spMkLst>
        </pc:spChg>
        <pc:spChg chg="add mod">
          <ac:chgData name="Liat Sayfan" userId="88f219c9-c017-465a-b092-7baeb9b1de6c" providerId="ADAL" clId="{28A700CD-E3FF-4A8A-8680-EF6C6DAE875B}" dt="2022-10-12T20:16:21.570" v="791" actId="1076"/>
          <ac:spMkLst>
            <pc:docMk/>
            <pc:sldMk cId="1389134578" sldId="602"/>
            <ac:spMk id="11" creationId="{747443B7-8282-C62E-ECC8-C6EFEA358A29}"/>
          </ac:spMkLst>
        </pc:spChg>
        <pc:spChg chg="add mod">
          <ac:chgData name="Liat Sayfan" userId="88f219c9-c017-465a-b092-7baeb9b1de6c" providerId="ADAL" clId="{28A700CD-E3FF-4A8A-8680-EF6C6DAE875B}" dt="2022-10-12T20:16:25.865" v="792" actId="1076"/>
          <ac:spMkLst>
            <pc:docMk/>
            <pc:sldMk cId="1389134578" sldId="602"/>
            <ac:spMk id="12" creationId="{FC857B44-730D-3514-6219-E0399055CAEE}"/>
          </ac:spMkLst>
        </pc:spChg>
        <pc:spChg chg="add mod">
          <ac:chgData name="Liat Sayfan" userId="88f219c9-c017-465a-b092-7baeb9b1de6c" providerId="ADAL" clId="{28A700CD-E3FF-4A8A-8680-EF6C6DAE875B}" dt="2022-10-12T20:16:29.460" v="793" actId="1076"/>
          <ac:spMkLst>
            <pc:docMk/>
            <pc:sldMk cId="1389134578" sldId="602"/>
            <ac:spMk id="13" creationId="{BED73EC8-23DA-C3B3-A05A-E04F313E1977}"/>
          </ac:spMkLst>
        </pc:spChg>
        <pc:graphicFrameChg chg="add mod">
          <ac:chgData name="Liat Sayfan" userId="88f219c9-c017-465a-b092-7baeb9b1de6c" providerId="ADAL" clId="{28A700CD-E3FF-4A8A-8680-EF6C6DAE875B}" dt="2022-10-12T20:08:45.061" v="589"/>
          <ac:graphicFrameMkLst>
            <pc:docMk/>
            <pc:sldMk cId="1389134578" sldId="602"/>
            <ac:graphicFrameMk id="6" creationId="{09248BBE-983C-CDA5-3312-6A3A2088EED6}"/>
          </ac:graphicFrameMkLst>
        </pc:graphicFrameChg>
        <pc:picChg chg="add del">
          <ac:chgData name="Liat Sayfan" userId="88f219c9-c017-465a-b092-7baeb9b1de6c" providerId="ADAL" clId="{28A700CD-E3FF-4A8A-8680-EF6C6DAE875B}" dt="2022-10-12T20:09:40.902" v="591" actId="478"/>
          <ac:picMkLst>
            <pc:docMk/>
            <pc:sldMk cId="1389134578" sldId="602"/>
            <ac:picMk id="5" creationId="{A435D580-8366-485E-B513-EBDC443A4E81}"/>
          </ac:picMkLst>
        </pc:picChg>
      </pc:sldChg>
      <pc:sldChg chg="del">
        <pc:chgData name="Liat Sayfan" userId="88f219c9-c017-465a-b092-7baeb9b1de6c" providerId="ADAL" clId="{28A700CD-E3FF-4A8A-8680-EF6C6DAE875B}" dt="2022-10-12T20:22:56.904" v="816" actId="47"/>
        <pc:sldMkLst>
          <pc:docMk/>
          <pc:sldMk cId="787144705" sldId="613"/>
        </pc:sldMkLst>
      </pc:sldChg>
      <pc:sldChg chg="del">
        <pc:chgData name="Liat Sayfan" userId="88f219c9-c017-465a-b092-7baeb9b1de6c" providerId="ADAL" clId="{28A700CD-E3FF-4A8A-8680-EF6C6DAE875B}" dt="2022-10-12T20:28:10.045" v="854" actId="47"/>
        <pc:sldMkLst>
          <pc:docMk/>
          <pc:sldMk cId="1941516228" sldId="617"/>
        </pc:sldMkLst>
      </pc:sldChg>
      <pc:sldChg chg="del">
        <pc:chgData name="Liat Sayfan" userId="88f219c9-c017-465a-b092-7baeb9b1de6c" providerId="ADAL" clId="{28A700CD-E3FF-4A8A-8680-EF6C6DAE875B}" dt="2022-10-12T20:34:06.968" v="910" actId="47"/>
        <pc:sldMkLst>
          <pc:docMk/>
          <pc:sldMk cId="1359219040" sldId="620"/>
        </pc:sldMkLst>
      </pc:sldChg>
      <pc:sldChg chg="modSp mod">
        <pc:chgData name="Liat Sayfan" userId="88f219c9-c017-465a-b092-7baeb9b1de6c" providerId="ADAL" clId="{28A700CD-E3FF-4A8A-8680-EF6C6DAE875B}" dt="2022-10-12T20:33:22.435" v="900" actId="207"/>
        <pc:sldMkLst>
          <pc:docMk/>
          <pc:sldMk cId="2834665299" sldId="624"/>
        </pc:sldMkLst>
        <pc:spChg chg="mod">
          <ac:chgData name="Liat Sayfan" userId="88f219c9-c017-465a-b092-7baeb9b1de6c" providerId="ADAL" clId="{28A700CD-E3FF-4A8A-8680-EF6C6DAE875B}" dt="2022-10-12T20:32:52.210" v="897" actId="6549"/>
          <ac:spMkLst>
            <pc:docMk/>
            <pc:sldMk cId="2834665299" sldId="624"/>
            <ac:spMk id="2" creationId="{C9193663-46F7-4C37-9EB4-AB30406F725C}"/>
          </ac:spMkLst>
        </pc:spChg>
        <pc:graphicFrameChg chg="mod">
          <ac:chgData name="Liat Sayfan" userId="88f219c9-c017-465a-b092-7baeb9b1de6c" providerId="ADAL" clId="{28A700CD-E3FF-4A8A-8680-EF6C6DAE875B}" dt="2022-10-12T20:33:22.435" v="900" actId="207"/>
          <ac:graphicFrameMkLst>
            <pc:docMk/>
            <pc:sldMk cId="2834665299" sldId="624"/>
            <ac:graphicFrameMk id="10" creationId="{23D34EDF-06C7-1D0E-F078-C810EE0714F2}"/>
          </ac:graphicFrameMkLst>
        </pc:graphicFrameChg>
      </pc:sldChg>
      <pc:sldChg chg="del">
        <pc:chgData name="Liat Sayfan" userId="88f219c9-c017-465a-b092-7baeb9b1de6c" providerId="ADAL" clId="{28A700CD-E3FF-4A8A-8680-EF6C6DAE875B}" dt="2022-10-12T20:33:28.509" v="901" actId="47"/>
        <pc:sldMkLst>
          <pc:docMk/>
          <pc:sldMk cId="2284428830" sldId="625"/>
        </pc:sldMkLst>
      </pc:sldChg>
      <pc:sldChg chg="del">
        <pc:chgData name="Liat Sayfan" userId="88f219c9-c017-465a-b092-7baeb9b1de6c" providerId="ADAL" clId="{28A700CD-E3FF-4A8A-8680-EF6C6DAE875B}" dt="2022-10-12T20:34:04.677" v="908" actId="47"/>
        <pc:sldMkLst>
          <pc:docMk/>
          <pc:sldMk cId="3318771544" sldId="627"/>
        </pc:sldMkLst>
      </pc:sldChg>
      <pc:sldChg chg="del">
        <pc:chgData name="Liat Sayfan" userId="88f219c9-c017-465a-b092-7baeb9b1de6c" providerId="ADAL" clId="{28A700CD-E3FF-4A8A-8680-EF6C6DAE875B}" dt="2022-10-12T20:34:06.180" v="909" actId="47"/>
        <pc:sldMkLst>
          <pc:docMk/>
          <pc:sldMk cId="1260309706" sldId="635"/>
        </pc:sldMkLst>
      </pc:sldChg>
      <pc:sldChg chg="addSp delSp modSp mod ord modClrScheme modShow delCm chgLayout">
        <pc:chgData name="Liat Sayfan" userId="88f219c9-c017-465a-b092-7baeb9b1de6c" providerId="ADAL" clId="{28A700CD-E3FF-4A8A-8680-EF6C6DAE875B}" dt="2022-10-12T20:35:34.616" v="992" actId="729"/>
        <pc:sldMkLst>
          <pc:docMk/>
          <pc:sldMk cId="1016103588" sldId="1509"/>
        </pc:sldMkLst>
        <pc:spChg chg="mod ord">
          <ac:chgData name="Liat Sayfan" userId="88f219c9-c017-465a-b092-7baeb9b1de6c" providerId="ADAL" clId="{28A700CD-E3FF-4A8A-8680-EF6C6DAE875B}" dt="2022-10-12T20:34:45.412" v="932" actId="700"/>
          <ac:spMkLst>
            <pc:docMk/>
            <pc:sldMk cId="1016103588" sldId="1509"/>
            <ac:spMk id="2" creationId="{ADCB8164-8B2C-4ED5-BBD7-E6F0CC367133}"/>
          </ac:spMkLst>
        </pc:spChg>
        <pc:spChg chg="add del mod ord">
          <ac:chgData name="Liat Sayfan" userId="88f219c9-c017-465a-b092-7baeb9b1de6c" providerId="ADAL" clId="{28A700CD-E3FF-4A8A-8680-EF6C6DAE875B}" dt="2022-10-12T20:34:52.261" v="934" actId="478"/>
          <ac:spMkLst>
            <pc:docMk/>
            <pc:sldMk cId="1016103588" sldId="1509"/>
            <ac:spMk id="3" creationId="{0ED218D2-5603-D7BF-D556-6120B05D50E1}"/>
          </ac:spMkLst>
        </pc:spChg>
        <pc:spChg chg="mod ord">
          <ac:chgData name="Liat Sayfan" userId="88f219c9-c017-465a-b092-7baeb9b1de6c" providerId="ADAL" clId="{28A700CD-E3FF-4A8A-8680-EF6C6DAE875B}" dt="2022-10-12T20:34:45.412" v="932" actId="700"/>
          <ac:spMkLst>
            <pc:docMk/>
            <pc:sldMk cId="1016103588" sldId="1509"/>
            <ac:spMk id="5" creationId="{CB393CED-C0B1-47B9-B0EB-9A350C962566}"/>
          </ac:spMkLst>
        </pc:spChg>
        <pc:picChg chg="mod">
          <ac:chgData name="Liat Sayfan" userId="88f219c9-c017-465a-b092-7baeb9b1de6c" providerId="ADAL" clId="{28A700CD-E3FF-4A8A-8680-EF6C6DAE875B}" dt="2022-10-12T20:35:17.911" v="991" actId="14100"/>
          <ac:picMkLst>
            <pc:docMk/>
            <pc:sldMk cId="1016103588" sldId="1509"/>
            <ac:picMk id="9" creationId="{EA8F1A3E-BCD4-403C-8FCA-B1AEA15DEB44}"/>
          </ac:picMkLst>
        </pc:picChg>
      </pc:sldChg>
      <pc:sldChg chg="addSp delSp modSp mod">
        <pc:chgData name="Liat Sayfan" userId="88f219c9-c017-465a-b092-7baeb9b1de6c" providerId="ADAL" clId="{28A700CD-E3FF-4A8A-8680-EF6C6DAE875B}" dt="2022-10-12T20:31:23.263" v="885" actId="207"/>
        <pc:sldMkLst>
          <pc:docMk/>
          <pc:sldMk cId="3653352666" sldId="1512"/>
        </pc:sldMkLst>
        <pc:spChg chg="mod">
          <ac:chgData name="Liat Sayfan" userId="88f219c9-c017-465a-b092-7baeb9b1de6c" providerId="ADAL" clId="{28A700CD-E3FF-4A8A-8680-EF6C6DAE875B}" dt="2022-10-12T20:28:30.540" v="856"/>
          <ac:spMkLst>
            <pc:docMk/>
            <pc:sldMk cId="3653352666" sldId="1512"/>
            <ac:spMk id="2" creationId="{38D15AD8-E468-437B-A29E-5299E8EF87AE}"/>
          </ac:spMkLst>
        </pc:spChg>
        <pc:spChg chg="del">
          <ac:chgData name="Liat Sayfan" userId="88f219c9-c017-465a-b092-7baeb9b1de6c" providerId="ADAL" clId="{28A700CD-E3FF-4A8A-8680-EF6C6DAE875B}" dt="2022-10-12T20:30:23.259" v="877" actId="478"/>
          <ac:spMkLst>
            <pc:docMk/>
            <pc:sldMk cId="3653352666" sldId="1512"/>
            <ac:spMk id="4" creationId="{63C51EC7-E89B-33E1-C610-6DFA68F15DBC}"/>
          </ac:spMkLst>
        </pc:spChg>
        <pc:spChg chg="del">
          <ac:chgData name="Liat Sayfan" userId="88f219c9-c017-465a-b092-7baeb9b1de6c" providerId="ADAL" clId="{28A700CD-E3FF-4A8A-8680-EF6C6DAE875B}" dt="2022-10-12T20:29:06.287" v="861" actId="478"/>
          <ac:spMkLst>
            <pc:docMk/>
            <pc:sldMk cId="3653352666" sldId="1512"/>
            <ac:spMk id="6" creationId="{3830441D-7C0C-EEAC-2EF0-033589669780}"/>
          </ac:spMkLst>
        </pc:spChg>
        <pc:spChg chg="add mod ord">
          <ac:chgData name="Liat Sayfan" userId="88f219c9-c017-465a-b092-7baeb9b1de6c" providerId="ADAL" clId="{28A700CD-E3FF-4A8A-8680-EF6C6DAE875B}" dt="2022-10-12T20:31:16.907" v="884" actId="208"/>
          <ac:spMkLst>
            <pc:docMk/>
            <pc:sldMk cId="3653352666" sldId="1512"/>
            <ac:spMk id="7" creationId="{52D5D84E-C5EE-D528-61B0-53613C6024D8}"/>
          </ac:spMkLst>
        </pc:spChg>
        <pc:graphicFrameChg chg="mod ord modGraphic">
          <ac:chgData name="Liat Sayfan" userId="88f219c9-c017-465a-b092-7baeb9b1de6c" providerId="ADAL" clId="{28A700CD-E3FF-4A8A-8680-EF6C6DAE875B}" dt="2022-10-12T20:31:23.263" v="885" actId="207"/>
          <ac:graphicFrameMkLst>
            <pc:docMk/>
            <pc:sldMk cId="3653352666" sldId="1512"/>
            <ac:graphicFrameMk id="5" creationId="{298144D0-174D-3A51-E1FF-D5C5A7CBE967}"/>
          </ac:graphicFrameMkLst>
        </pc:graphicFrameChg>
      </pc:sldChg>
      <pc:sldChg chg="modSp mod">
        <pc:chgData name="Liat Sayfan" userId="88f219c9-c017-465a-b092-7baeb9b1de6c" providerId="ADAL" clId="{28A700CD-E3FF-4A8A-8680-EF6C6DAE875B}" dt="2022-10-11T23:15:17.893" v="82" actId="20577"/>
        <pc:sldMkLst>
          <pc:docMk/>
          <pc:sldMk cId="199026993" sldId="1513"/>
        </pc:sldMkLst>
        <pc:spChg chg="mod">
          <ac:chgData name="Liat Sayfan" userId="88f219c9-c017-465a-b092-7baeb9b1de6c" providerId="ADAL" clId="{28A700CD-E3FF-4A8A-8680-EF6C6DAE875B}" dt="2022-10-11T23:15:17.893" v="82" actId="20577"/>
          <ac:spMkLst>
            <pc:docMk/>
            <pc:sldMk cId="199026993" sldId="1513"/>
            <ac:spMk id="6" creationId="{C2EC828D-E5CD-4D36-A635-0AC39105C459}"/>
          </ac:spMkLst>
        </pc:spChg>
        <pc:graphicFrameChg chg="mod">
          <ac:chgData name="Liat Sayfan" userId="88f219c9-c017-465a-b092-7baeb9b1de6c" providerId="ADAL" clId="{28A700CD-E3FF-4A8A-8680-EF6C6DAE875B}" dt="2022-10-11T23:14:42.647" v="51" actId="207"/>
          <ac:graphicFrameMkLst>
            <pc:docMk/>
            <pc:sldMk cId="199026993" sldId="1513"/>
            <ac:graphicFrameMk id="9" creationId="{0F2A68D8-6658-A149-893C-AE6D98865CB9}"/>
          </ac:graphicFrameMkLst>
        </pc:graphicFrameChg>
      </pc:sldChg>
      <pc:sldChg chg="modSp mod">
        <pc:chgData name="Liat Sayfan" userId="88f219c9-c017-465a-b092-7baeb9b1de6c" providerId="ADAL" clId="{28A700CD-E3FF-4A8A-8680-EF6C6DAE875B}" dt="2022-10-11T23:18:05.044" v="251" actId="6549"/>
        <pc:sldMkLst>
          <pc:docMk/>
          <pc:sldMk cId="2751971639" sldId="1514"/>
        </pc:sldMkLst>
        <pc:spChg chg="mod">
          <ac:chgData name="Liat Sayfan" userId="88f219c9-c017-465a-b092-7baeb9b1de6c" providerId="ADAL" clId="{28A700CD-E3FF-4A8A-8680-EF6C6DAE875B}" dt="2022-10-11T23:18:05.044" v="251" actId="6549"/>
          <ac:spMkLst>
            <pc:docMk/>
            <pc:sldMk cId="2751971639" sldId="1514"/>
            <ac:spMk id="2" creationId="{9621C4C5-D6B0-47B7-B22F-E0B2F2849FFD}"/>
          </ac:spMkLst>
        </pc:spChg>
        <pc:graphicFrameChg chg="mod">
          <ac:chgData name="Liat Sayfan" userId="88f219c9-c017-465a-b092-7baeb9b1de6c" providerId="ADAL" clId="{28A700CD-E3FF-4A8A-8680-EF6C6DAE875B}" dt="2022-10-11T23:10:52.365" v="11" actId="207"/>
          <ac:graphicFrameMkLst>
            <pc:docMk/>
            <pc:sldMk cId="2751971639" sldId="1514"/>
            <ac:graphicFrameMk id="8" creationId="{6716B3E8-7D10-70B8-A563-F6295F979A1E}"/>
          </ac:graphicFrameMkLst>
        </pc:graphicFrameChg>
      </pc:sldChg>
      <pc:sldChg chg="modSp mod delCm">
        <pc:chgData name="Liat Sayfan" userId="88f219c9-c017-465a-b092-7baeb9b1de6c" providerId="ADAL" clId="{28A700CD-E3FF-4A8A-8680-EF6C6DAE875B}" dt="2022-10-11T23:18:16.744" v="277"/>
        <pc:sldMkLst>
          <pc:docMk/>
          <pc:sldMk cId="1403068413" sldId="1515"/>
        </pc:sldMkLst>
        <pc:spChg chg="mod">
          <ac:chgData name="Liat Sayfan" userId="88f219c9-c017-465a-b092-7baeb9b1de6c" providerId="ADAL" clId="{28A700CD-E3FF-4A8A-8680-EF6C6DAE875B}" dt="2022-10-11T23:18:12.498" v="276" actId="6549"/>
          <ac:spMkLst>
            <pc:docMk/>
            <pc:sldMk cId="1403068413" sldId="1515"/>
            <ac:spMk id="2" creationId="{1D6F2F7A-B067-4D25-BB8D-727FD25BF30E}"/>
          </ac:spMkLst>
        </pc:spChg>
        <pc:spChg chg="mod">
          <ac:chgData name="Liat Sayfan" userId="88f219c9-c017-465a-b092-7baeb9b1de6c" providerId="ADAL" clId="{28A700CD-E3FF-4A8A-8680-EF6C6DAE875B}" dt="2022-10-11T23:12:41.385" v="18" actId="207"/>
          <ac:spMkLst>
            <pc:docMk/>
            <pc:sldMk cId="1403068413" sldId="1515"/>
            <ac:spMk id="9" creationId="{67A69108-C347-10FB-3F45-893D05C0B6D3}"/>
          </ac:spMkLst>
        </pc:spChg>
        <pc:graphicFrameChg chg="mod">
          <ac:chgData name="Liat Sayfan" userId="88f219c9-c017-465a-b092-7baeb9b1de6c" providerId="ADAL" clId="{28A700CD-E3FF-4A8A-8680-EF6C6DAE875B}" dt="2022-10-11T23:12:10.638" v="17" actId="207"/>
          <ac:graphicFrameMkLst>
            <pc:docMk/>
            <pc:sldMk cId="1403068413" sldId="1515"/>
            <ac:graphicFrameMk id="8" creationId="{BE83D7EF-6718-5EB5-1E71-A4874041D52F}"/>
          </ac:graphicFrameMkLst>
        </pc:graphicFrameChg>
      </pc:sldChg>
      <pc:sldChg chg="modSp mod">
        <pc:chgData name="Liat Sayfan" userId="88f219c9-c017-465a-b092-7baeb9b1de6c" providerId="ADAL" clId="{28A700CD-E3FF-4A8A-8680-EF6C6DAE875B}" dt="2022-10-11T23:18:36.627" v="309" actId="20577"/>
        <pc:sldMkLst>
          <pc:docMk/>
          <pc:sldMk cId="3574547196" sldId="1516"/>
        </pc:sldMkLst>
        <pc:spChg chg="mod">
          <ac:chgData name="Liat Sayfan" userId="88f219c9-c017-465a-b092-7baeb9b1de6c" providerId="ADAL" clId="{28A700CD-E3FF-4A8A-8680-EF6C6DAE875B}" dt="2022-10-11T23:18:36.627" v="309" actId="20577"/>
          <ac:spMkLst>
            <pc:docMk/>
            <pc:sldMk cId="3574547196" sldId="1516"/>
            <ac:spMk id="2" creationId="{4EB88E58-6C58-4D6E-907D-E4D809DC9112}"/>
          </ac:spMkLst>
        </pc:spChg>
        <pc:graphicFrameChg chg="mod">
          <ac:chgData name="Liat Sayfan" userId="88f219c9-c017-465a-b092-7baeb9b1de6c" providerId="ADAL" clId="{28A700CD-E3FF-4A8A-8680-EF6C6DAE875B}" dt="2022-10-11T23:11:15.972" v="13" actId="207"/>
          <ac:graphicFrameMkLst>
            <pc:docMk/>
            <pc:sldMk cId="3574547196" sldId="1516"/>
            <ac:graphicFrameMk id="8" creationId="{4BE2F37C-8E49-93DB-DC68-7A254DE609B4}"/>
          </ac:graphicFrameMkLst>
        </pc:graphicFrameChg>
      </pc:sldChg>
      <pc:sldChg chg="del">
        <pc:chgData name="Liat Sayfan" userId="88f219c9-c017-465a-b092-7baeb9b1de6c" providerId="ADAL" clId="{28A700CD-E3FF-4A8A-8680-EF6C6DAE875B}" dt="2022-10-12T20:06:23.065" v="550" actId="47"/>
        <pc:sldMkLst>
          <pc:docMk/>
          <pc:sldMk cId="2928681225" sldId="1517"/>
        </pc:sldMkLst>
      </pc:sldChg>
      <pc:sldChg chg="modSp mod delCm modNotesTx">
        <pc:chgData name="Liat Sayfan" userId="88f219c9-c017-465a-b092-7baeb9b1de6c" providerId="ADAL" clId="{28A700CD-E3FF-4A8A-8680-EF6C6DAE875B}" dt="2022-10-12T20:07:11.711" v="581"/>
        <pc:sldMkLst>
          <pc:docMk/>
          <pc:sldMk cId="835240109" sldId="1518"/>
        </pc:sldMkLst>
        <pc:spChg chg="mod">
          <ac:chgData name="Liat Sayfan" userId="88f219c9-c017-465a-b092-7baeb9b1de6c" providerId="ADAL" clId="{28A700CD-E3FF-4A8A-8680-EF6C6DAE875B}" dt="2022-10-12T20:06:38.336" v="576" actId="20577"/>
          <ac:spMkLst>
            <pc:docMk/>
            <pc:sldMk cId="835240109" sldId="1518"/>
            <ac:spMk id="6" creationId="{A3EF34E3-F1A1-47C2-BC57-E8493EF8B19F}"/>
          </ac:spMkLst>
        </pc:spChg>
      </pc:sldChg>
      <pc:sldChg chg="modSp mod">
        <pc:chgData name="Liat Sayfan" userId="88f219c9-c017-465a-b092-7baeb9b1de6c" providerId="ADAL" clId="{28A700CD-E3FF-4A8A-8680-EF6C6DAE875B}" dt="2022-10-12T20:07:42.299" v="585" actId="20577"/>
        <pc:sldMkLst>
          <pc:docMk/>
          <pc:sldMk cId="1233430466" sldId="1519"/>
        </pc:sldMkLst>
        <pc:spChg chg="mod">
          <ac:chgData name="Liat Sayfan" userId="88f219c9-c017-465a-b092-7baeb9b1de6c" providerId="ADAL" clId="{28A700CD-E3FF-4A8A-8680-EF6C6DAE875B}" dt="2022-10-12T20:07:42.299" v="585" actId="20577"/>
          <ac:spMkLst>
            <pc:docMk/>
            <pc:sldMk cId="1233430466" sldId="1519"/>
            <ac:spMk id="2" creationId="{896AA510-3786-433A-BD3E-BCC7B007E33F}"/>
          </ac:spMkLst>
        </pc:spChg>
        <pc:graphicFrameChg chg="mod">
          <ac:chgData name="Liat Sayfan" userId="88f219c9-c017-465a-b092-7baeb9b1de6c" providerId="ADAL" clId="{28A700CD-E3FF-4A8A-8680-EF6C6DAE875B}" dt="2022-10-12T20:07:21.092" v="582" actId="207"/>
          <ac:graphicFrameMkLst>
            <pc:docMk/>
            <pc:sldMk cId="1233430466" sldId="1519"/>
            <ac:graphicFrameMk id="8" creationId="{A83E915E-00CE-E207-2AB3-3845F667BE0B}"/>
          </ac:graphicFrameMkLst>
        </pc:graphicFrameChg>
      </pc:sldChg>
      <pc:sldChg chg="addSp delSp modSp mod">
        <pc:chgData name="Liat Sayfan" userId="88f219c9-c017-465a-b092-7baeb9b1de6c" providerId="ADAL" clId="{28A700CD-E3FF-4A8A-8680-EF6C6DAE875B}" dt="2022-10-12T20:32:15.087" v="891" actId="478"/>
        <pc:sldMkLst>
          <pc:docMk/>
          <pc:sldMk cId="2397163287" sldId="1520"/>
        </pc:sldMkLst>
        <pc:spChg chg="mod">
          <ac:chgData name="Liat Sayfan" userId="88f219c9-c017-465a-b092-7baeb9b1de6c" providerId="ADAL" clId="{28A700CD-E3FF-4A8A-8680-EF6C6DAE875B}" dt="2022-10-12T20:32:10.837" v="890" actId="20577"/>
          <ac:spMkLst>
            <pc:docMk/>
            <pc:sldMk cId="2397163287" sldId="1520"/>
            <ac:spMk id="2" creationId="{AF862AB5-DB7A-4067-9291-E202CE213612}"/>
          </ac:spMkLst>
        </pc:spChg>
        <pc:spChg chg="mod">
          <ac:chgData name="Liat Sayfan" userId="88f219c9-c017-465a-b092-7baeb9b1de6c" providerId="ADAL" clId="{28A700CD-E3FF-4A8A-8680-EF6C6DAE875B}" dt="2022-10-12T20:32:03.058" v="888"/>
          <ac:spMkLst>
            <pc:docMk/>
            <pc:sldMk cId="2397163287" sldId="1520"/>
            <ac:spMk id="3" creationId="{2129121D-ABFD-4E38-802F-098C7A87FFA2}"/>
          </ac:spMkLst>
        </pc:spChg>
        <pc:spChg chg="add del mod">
          <ac:chgData name="Liat Sayfan" userId="88f219c9-c017-465a-b092-7baeb9b1de6c" providerId="ADAL" clId="{28A700CD-E3FF-4A8A-8680-EF6C6DAE875B}" dt="2022-10-12T20:32:03.058" v="888"/>
          <ac:spMkLst>
            <pc:docMk/>
            <pc:sldMk cId="2397163287" sldId="1520"/>
            <ac:spMk id="4" creationId="{F607248C-8B84-EA1C-4C2E-C1E48A14C4BF}"/>
          </ac:spMkLst>
        </pc:spChg>
        <pc:spChg chg="add del mod">
          <ac:chgData name="Liat Sayfan" userId="88f219c9-c017-465a-b092-7baeb9b1de6c" providerId="ADAL" clId="{28A700CD-E3FF-4A8A-8680-EF6C6DAE875B}" dt="2022-10-12T20:32:03.058" v="888"/>
          <ac:spMkLst>
            <pc:docMk/>
            <pc:sldMk cId="2397163287" sldId="1520"/>
            <ac:spMk id="5" creationId="{6C31FAA5-74CB-18E9-A867-3188EAAF88B3}"/>
          </ac:spMkLst>
        </pc:spChg>
        <pc:spChg chg="add del mod">
          <ac:chgData name="Liat Sayfan" userId="88f219c9-c017-465a-b092-7baeb9b1de6c" providerId="ADAL" clId="{28A700CD-E3FF-4A8A-8680-EF6C6DAE875B}" dt="2022-10-12T20:32:15.087" v="891" actId="478"/>
          <ac:spMkLst>
            <pc:docMk/>
            <pc:sldMk cId="2397163287" sldId="1520"/>
            <ac:spMk id="7" creationId="{65F2A4D8-004E-6EBC-9CFB-1FC93EE5F9A9}"/>
          </ac:spMkLst>
        </pc:spChg>
      </pc:sldChg>
      <pc:sldChg chg="del">
        <pc:chgData name="Liat Sayfan" userId="88f219c9-c017-465a-b092-7baeb9b1de6c" providerId="ADAL" clId="{28A700CD-E3FF-4A8A-8680-EF6C6DAE875B}" dt="2022-10-12T20:32:32.930" v="893" actId="47"/>
        <pc:sldMkLst>
          <pc:docMk/>
          <pc:sldMk cId="1694721617" sldId="1521"/>
        </pc:sldMkLst>
      </pc:sldChg>
      <pc:sldChg chg="del">
        <pc:chgData name="Liat Sayfan" userId="88f219c9-c017-465a-b092-7baeb9b1de6c" providerId="ADAL" clId="{28A700CD-E3FF-4A8A-8680-EF6C6DAE875B}" dt="2022-10-12T20:32:28.230" v="892" actId="47"/>
        <pc:sldMkLst>
          <pc:docMk/>
          <pc:sldMk cId="2942796572" sldId="1522"/>
        </pc:sldMkLst>
      </pc:sldChg>
      <pc:sldChg chg="del">
        <pc:chgData name="Liat Sayfan" userId="88f219c9-c017-465a-b092-7baeb9b1de6c" providerId="ADAL" clId="{28A700CD-E3FF-4A8A-8680-EF6C6DAE875B}" dt="2022-10-12T20:32:43.796" v="896" actId="47"/>
        <pc:sldMkLst>
          <pc:docMk/>
          <pc:sldMk cId="3604986757" sldId="1523"/>
        </pc:sldMkLst>
      </pc:sldChg>
      <pc:sldChg chg="del">
        <pc:chgData name="Liat Sayfan" userId="88f219c9-c017-465a-b092-7baeb9b1de6c" providerId="ADAL" clId="{28A700CD-E3FF-4A8A-8680-EF6C6DAE875B}" dt="2022-10-12T20:32:42.487" v="895" actId="47"/>
        <pc:sldMkLst>
          <pc:docMk/>
          <pc:sldMk cId="13367451" sldId="1525"/>
        </pc:sldMkLst>
      </pc:sldChg>
      <pc:sldChg chg="add del">
        <pc:chgData name="Liat Sayfan" userId="88f219c9-c017-465a-b092-7baeb9b1de6c" providerId="ADAL" clId="{28A700CD-E3FF-4A8A-8680-EF6C6DAE875B}" dt="2022-10-12T20:33:57.861" v="906" actId="47"/>
        <pc:sldMkLst>
          <pc:docMk/>
          <pc:sldMk cId="2521155128" sldId="1526"/>
        </pc:sldMkLst>
      </pc:sldChg>
      <pc:sldChg chg="add del">
        <pc:chgData name="Liat Sayfan" userId="88f219c9-c017-465a-b092-7baeb9b1de6c" providerId="ADAL" clId="{28A700CD-E3FF-4A8A-8680-EF6C6DAE875B}" dt="2022-10-12T20:33:58.716" v="907" actId="47"/>
        <pc:sldMkLst>
          <pc:docMk/>
          <pc:sldMk cId="820329163" sldId="1527"/>
        </pc:sldMkLst>
      </pc:sldChg>
      <pc:sldChg chg="delSp modSp mod delAnim delCm">
        <pc:chgData name="Liat Sayfan" userId="88f219c9-c017-465a-b092-7baeb9b1de6c" providerId="ADAL" clId="{28A700CD-E3FF-4A8A-8680-EF6C6DAE875B}" dt="2022-10-11T23:19:11.660" v="310" actId="478"/>
        <pc:sldMkLst>
          <pc:docMk/>
          <pc:sldMk cId="1695815593" sldId="1528"/>
        </pc:sldMkLst>
        <pc:spChg chg="mod">
          <ac:chgData name="Liat Sayfan" userId="88f219c9-c017-465a-b092-7baeb9b1de6c" providerId="ADAL" clId="{28A700CD-E3FF-4A8A-8680-EF6C6DAE875B}" dt="2022-10-11T23:14:19.060" v="48" actId="20577"/>
          <ac:spMkLst>
            <pc:docMk/>
            <pc:sldMk cId="1695815593" sldId="1528"/>
            <ac:spMk id="6" creationId="{814F607A-3D24-4908-B025-05F51ABE503C}"/>
          </ac:spMkLst>
        </pc:spChg>
        <pc:spChg chg="del">
          <ac:chgData name="Liat Sayfan" userId="88f219c9-c017-465a-b092-7baeb9b1de6c" providerId="ADAL" clId="{28A700CD-E3FF-4A8A-8680-EF6C6DAE875B}" dt="2022-10-11T23:19:11.660" v="310" actId="478"/>
          <ac:spMkLst>
            <pc:docMk/>
            <pc:sldMk cId="1695815593" sldId="1528"/>
            <ac:spMk id="10" creationId="{9621787B-2BF1-4BE9-AD58-5EC8E9B6C35B}"/>
          </ac:spMkLst>
        </pc:spChg>
      </pc:sldChg>
      <pc:sldChg chg="del">
        <pc:chgData name="Liat Sayfan" userId="88f219c9-c017-465a-b092-7baeb9b1de6c" providerId="ADAL" clId="{28A700CD-E3FF-4A8A-8680-EF6C6DAE875B}" dt="2022-10-12T20:32:36.587" v="894" actId="47"/>
        <pc:sldMkLst>
          <pc:docMk/>
          <pc:sldMk cId="1770794498" sldId="1529"/>
        </pc:sldMkLst>
      </pc:sldChg>
      <pc:sldChg chg="modSp mod">
        <pc:chgData name="Liat Sayfan" userId="88f219c9-c017-465a-b092-7baeb9b1de6c" providerId="ADAL" clId="{28A700CD-E3FF-4A8A-8680-EF6C6DAE875B}" dt="2022-10-12T20:22:27.028" v="815" actId="208"/>
        <pc:sldMkLst>
          <pc:docMk/>
          <pc:sldMk cId="1598447519" sldId="1531"/>
        </pc:sldMkLst>
        <pc:spChg chg="mod">
          <ac:chgData name="Liat Sayfan" userId="88f219c9-c017-465a-b092-7baeb9b1de6c" providerId="ADAL" clId="{28A700CD-E3FF-4A8A-8680-EF6C6DAE875B}" dt="2022-10-12T20:19:58.933" v="796" actId="20577"/>
          <ac:spMkLst>
            <pc:docMk/>
            <pc:sldMk cId="1598447519" sldId="1531"/>
            <ac:spMk id="2" creationId="{BAF3BDE7-0B56-4D07-9770-CAE480D26A36}"/>
          </ac:spMkLst>
        </pc:spChg>
        <pc:spChg chg="mod">
          <ac:chgData name="Liat Sayfan" userId="88f219c9-c017-465a-b092-7baeb9b1de6c" providerId="ADAL" clId="{28A700CD-E3FF-4A8A-8680-EF6C6DAE875B}" dt="2022-10-12T20:21:44.339" v="812" actId="403"/>
          <ac:spMkLst>
            <pc:docMk/>
            <pc:sldMk cId="1598447519" sldId="1531"/>
            <ac:spMk id="11" creationId="{F14C2898-9254-4F7D-B3FE-672FB8D4567E}"/>
          </ac:spMkLst>
        </pc:spChg>
        <pc:spChg chg="mod">
          <ac:chgData name="Liat Sayfan" userId="88f219c9-c017-465a-b092-7baeb9b1de6c" providerId="ADAL" clId="{28A700CD-E3FF-4A8A-8680-EF6C6DAE875B}" dt="2022-10-12T20:21:07.557" v="807" actId="1076"/>
          <ac:spMkLst>
            <pc:docMk/>
            <pc:sldMk cId="1598447519" sldId="1531"/>
            <ac:spMk id="18" creationId="{03363ED3-56DB-1ABC-7FC8-3AAB62A769D7}"/>
          </ac:spMkLst>
        </pc:spChg>
        <pc:graphicFrameChg chg="mod">
          <ac:chgData name="Liat Sayfan" userId="88f219c9-c017-465a-b092-7baeb9b1de6c" providerId="ADAL" clId="{28A700CD-E3FF-4A8A-8680-EF6C6DAE875B}" dt="2022-10-12T20:22:15.904" v="814" actId="208"/>
          <ac:graphicFrameMkLst>
            <pc:docMk/>
            <pc:sldMk cId="1598447519" sldId="1531"/>
            <ac:graphicFrameMk id="12" creationId="{D6631175-264A-C34D-6881-7ED3E8BB56A8}"/>
          </ac:graphicFrameMkLst>
        </pc:graphicFrameChg>
        <pc:graphicFrameChg chg="modGraphic">
          <ac:chgData name="Liat Sayfan" userId="88f219c9-c017-465a-b092-7baeb9b1de6c" providerId="ADAL" clId="{28A700CD-E3FF-4A8A-8680-EF6C6DAE875B}" dt="2022-10-12T20:21:23.840" v="809" actId="12385"/>
          <ac:graphicFrameMkLst>
            <pc:docMk/>
            <pc:sldMk cId="1598447519" sldId="1531"/>
            <ac:graphicFrameMk id="16" creationId="{8E5B2D51-68EB-E5A2-9147-55E07FEC2FBB}"/>
          </ac:graphicFrameMkLst>
        </pc:graphicFrameChg>
        <pc:cxnChg chg="mod">
          <ac:chgData name="Liat Sayfan" userId="88f219c9-c017-465a-b092-7baeb9b1de6c" providerId="ADAL" clId="{28A700CD-E3FF-4A8A-8680-EF6C6DAE875B}" dt="2022-10-12T20:22:27.028" v="815" actId="208"/>
          <ac:cxnSpMkLst>
            <pc:docMk/>
            <pc:sldMk cId="1598447519" sldId="1531"/>
            <ac:cxnSpMk id="5" creationId="{1F784C6D-36A1-4E53-B4A3-80ADD3D348C6}"/>
          </ac:cxnSpMkLst>
        </pc:cxnChg>
      </pc:sldChg>
      <pc:sldChg chg="addSp delSp modSp mod">
        <pc:chgData name="Liat Sayfan" userId="88f219c9-c017-465a-b092-7baeb9b1de6c" providerId="ADAL" clId="{28A700CD-E3FF-4A8A-8680-EF6C6DAE875B}" dt="2022-10-12T20:28:01.017" v="853" actId="1036"/>
        <pc:sldMkLst>
          <pc:docMk/>
          <pc:sldMk cId="3108315879" sldId="1533"/>
        </pc:sldMkLst>
        <pc:spChg chg="mod">
          <ac:chgData name="Liat Sayfan" userId="88f219c9-c017-465a-b092-7baeb9b1de6c" providerId="ADAL" clId="{28A700CD-E3FF-4A8A-8680-EF6C6DAE875B}" dt="2022-10-12T20:23:04.628" v="817" actId="6549"/>
          <ac:spMkLst>
            <pc:docMk/>
            <pc:sldMk cId="3108315879" sldId="1533"/>
            <ac:spMk id="4" creationId="{358D5C1A-5F73-7B41-8BD8-DDE81D60A1F8}"/>
          </ac:spMkLst>
        </pc:spChg>
        <pc:spChg chg="add del">
          <ac:chgData name="Liat Sayfan" userId="88f219c9-c017-465a-b092-7baeb9b1de6c" providerId="ADAL" clId="{28A700CD-E3FF-4A8A-8680-EF6C6DAE875B}" dt="2022-10-12T20:23:46.020" v="821" actId="478"/>
          <ac:spMkLst>
            <pc:docMk/>
            <pc:sldMk cId="3108315879" sldId="1533"/>
            <ac:spMk id="5" creationId="{FC118CBA-3A76-F1D2-FA62-9E0175EFF04B}"/>
          </ac:spMkLst>
        </pc:spChg>
        <pc:spChg chg="mod">
          <ac:chgData name="Liat Sayfan" userId="88f219c9-c017-465a-b092-7baeb9b1de6c" providerId="ADAL" clId="{28A700CD-E3FF-4A8A-8680-EF6C6DAE875B}" dt="2022-10-12T20:28:01.017" v="853" actId="1036"/>
          <ac:spMkLst>
            <pc:docMk/>
            <pc:sldMk cId="3108315879" sldId="1533"/>
            <ac:spMk id="6" creationId="{C08E9ABF-17F3-9387-A87E-13D6DE525F7C}"/>
          </ac:spMkLst>
        </pc:spChg>
        <pc:spChg chg="del mod">
          <ac:chgData name="Liat Sayfan" userId="88f219c9-c017-465a-b092-7baeb9b1de6c" providerId="ADAL" clId="{28A700CD-E3FF-4A8A-8680-EF6C6DAE875B}" dt="2022-10-12T20:23:12.082" v="819" actId="478"/>
          <ac:spMkLst>
            <pc:docMk/>
            <pc:sldMk cId="3108315879" sldId="1533"/>
            <ac:spMk id="7" creationId="{AE4BD99D-986F-3906-AA69-C45117ED6634}"/>
          </ac:spMkLst>
        </pc:spChg>
        <pc:graphicFrameChg chg="add del mod">
          <ac:chgData name="Liat Sayfan" userId="88f219c9-c017-465a-b092-7baeb9b1de6c" providerId="ADAL" clId="{28A700CD-E3FF-4A8A-8680-EF6C6DAE875B}" dt="2022-10-12T20:24:13.624" v="823" actId="478"/>
          <ac:graphicFrameMkLst>
            <pc:docMk/>
            <pc:sldMk cId="3108315879" sldId="1533"/>
            <ac:graphicFrameMk id="8" creationId="{AFC3EF66-FDBE-F3D8-C23A-4868099085A3}"/>
          </ac:graphicFrameMkLst>
        </pc:graphicFrameChg>
        <pc:graphicFrameChg chg="mod modGraphic">
          <ac:chgData name="Liat Sayfan" userId="88f219c9-c017-465a-b092-7baeb9b1de6c" providerId="ADAL" clId="{28A700CD-E3FF-4A8A-8680-EF6C6DAE875B}" dt="2022-10-12T20:27:54.571" v="849" actId="207"/>
          <ac:graphicFrameMkLst>
            <pc:docMk/>
            <pc:sldMk cId="3108315879" sldId="1533"/>
            <ac:graphicFrameMk id="9" creationId="{F167C8C8-08F8-224F-286A-9B148D8AE939}"/>
          </ac:graphicFrameMkLst>
        </pc:graphicFrameChg>
        <pc:picChg chg="add del mod">
          <ac:chgData name="Liat Sayfan" userId="88f219c9-c017-465a-b092-7baeb9b1de6c" providerId="ADAL" clId="{28A700CD-E3FF-4A8A-8680-EF6C6DAE875B}" dt="2022-10-12T20:25:51.409" v="831" actId="478"/>
          <ac:picMkLst>
            <pc:docMk/>
            <pc:sldMk cId="3108315879" sldId="1533"/>
            <ac:picMk id="10" creationId="{032DBCF4-D717-F134-8EAE-E23CCF8B396A}"/>
          </ac:picMkLst>
        </pc:picChg>
        <pc:picChg chg="add del mod">
          <ac:chgData name="Liat Sayfan" userId="88f219c9-c017-465a-b092-7baeb9b1de6c" providerId="ADAL" clId="{28A700CD-E3FF-4A8A-8680-EF6C6DAE875B}" dt="2022-10-12T20:24:13.624" v="823" actId="478"/>
          <ac:picMkLst>
            <pc:docMk/>
            <pc:sldMk cId="3108315879" sldId="1533"/>
            <ac:picMk id="1025" creationId="{B5F7798E-94AB-1FFF-1F2A-A242CA575A0F}"/>
          </ac:picMkLst>
        </pc:picChg>
        <pc:picChg chg="add del mod">
          <ac:chgData name="Liat Sayfan" userId="88f219c9-c017-465a-b092-7baeb9b1de6c" providerId="ADAL" clId="{28A700CD-E3FF-4A8A-8680-EF6C6DAE875B}" dt="2022-10-12T20:24:13.624" v="823" actId="478"/>
          <ac:picMkLst>
            <pc:docMk/>
            <pc:sldMk cId="3108315879" sldId="1533"/>
            <ac:picMk id="1026" creationId="{9A568757-06D6-67F7-7A7F-665F79927378}"/>
          </ac:picMkLst>
        </pc:picChg>
        <pc:picChg chg="add del mod">
          <ac:chgData name="Liat Sayfan" userId="88f219c9-c017-465a-b092-7baeb9b1de6c" providerId="ADAL" clId="{28A700CD-E3FF-4A8A-8680-EF6C6DAE875B}" dt="2022-10-12T20:24:13.624" v="823" actId="478"/>
          <ac:picMkLst>
            <pc:docMk/>
            <pc:sldMk cId="3108315879" sldId="1533"/>
            <ac:picMk id="1027" creationId="{76A19595-39C5-617F-0AA4-F1E99296BBEE}"/>
          </ac:picMkLst>
        </pc:picChg>
        <pc:picChg chg="add del mod">
          <ac:chgData name="Liat Sayfan" userId="88f219c9-c017-465a-b092-7baeb9b1de6c" providerId="ADAL" clId="{28A700CD-E3FF-4A8A-8680-EF6C6DAE875B}" dt="2022-10-12T20:24:13.624" v="823" actId="478"/>
          <ac:picMkLst>
            <pc:docMk/>
            <pc:sldMk cId="3108315879" sldId="1533"/>
            <ac:picMk id="1028" creationId="{7B921F58-9E2F-DDE9-2746-8D70CE91FE8C}"/>
          </ac:picMkLst>
        </pc:picChg>
        <pc:picChg chg="add del mod">
          <ac:chgData name="Liat Sayfan" userId="88f219c9-c017-465a-b092-7baeb9b1de6c" providerId="ADAL" clId="{28A700CD-E3FF-4A8A-8680-EF6C6DAE875B}" dt="2022-10-12T20:24:13.624" v="823" actId="478"/>
          <ac:picMkLst>
            <pc:docMk/>
            <pc:sldMk cId="3108315879" sldId="1533"/>
            <ac:picMk id="1029" creationId="{8374A7A3-55F8-135A-1BB8-615FCAB9FD31}"/>
          </ac:picMkLst>
        </pc:picChg>
        <pc:picChg chg="add del mod">
          <ac:chgData name="Liat Sayfan" userId="88f219c9-c017-465a-b092-7baeb9b1de6c" providerId="ADAL" clId="{28A700CD-E3FF-4A8A-8680-EF6C6DAE875B}" dt="2022-10-12T20:24:13.624" v="823" actId="478"/>
          <ac:picMkLst>
            <pc:docMk/>
            <pc:sldMk cId="3108315879" sldId="1533"/>
            <ac:picMk id="1030" creationId="{74401B08-B1D0-98C2-5932-D0735633E15B}"/>
          </ac:picMkLst>
        </pc:picChg>
        <pc:picChg chg="add del mod">
          <ac:chgData name="Liat Sayfan" userId="88f219c9-c017-465a-b092-7baeb9b1de6c" providerId="ADAL" clId="{28A700CD-E3FF-4A8A-8680-EF6C6DAE875B}" dt="2022-10-12T20:24:13.624" v="823" actId="478"/>
          <ac:picMkLst>
            <pc:docMk/>
            <pc:sldMk cId="3108315879" sldId="1533"/>
            <ac:picMk id="1031" creationId="{21984E93-FA3F-C797-C1AB-61431E0298AF}"/>
          </ac:picMkLst>
        </pc:picChg>
        <pc:picChg chg="add del mod">
          <ac:chgData name="Liat Sayfan" userId="88f219c9-c017-465a-b092-7baeb9b1de6c" providerId="ADAL" clId="{28A700CD-E3FF-4A8A-8680-EF6C6DAE875B}" dt="2022-10-12T20:24:13.624" v="823" actId="478"/>
          <ac:picMkLst>
            <pc:docMk/>
            <pc:sldMk cId="3108315879" sldId="1533"/>
            <ac:picMk id="1032" creationId="{8CB60D4E-35CD-6156-FE1A-37B0ADBF982E}"/>
          </ac:picMkLst>
        </pc:picChg>
        <pc:picChg chg="add del mod">
          <ac:chgData name="Liat Sayfan" userId="88f219c9-c017-465a-b092-7baeb9b1de6c" providerId="ADAL" clId="{28A700CD-E3FF-4A8A-8680-EF6C6DAE875B}" dt="2022-10-12T20:24:13.624" v="823" actId="478"/>
          <ac:picMkLst>
            <pc:docMk/>
            <pc:sldMk cId="3108315879" sldId="1533"/>
            <ac:picMk id="1033" creationId="{0BFEE41A-76EE-3E68-C3FB-E213C9A47F8E}"/>
          </ac:picMkLst>
        </pc:picChg>
        <pc:picChg chg="add del mod">
          <ac:chgData name="Liat Sayfan" userId="88f219c9-c017-465a-b092-7baeb9b1de6c" providerId="ADAL" clId="{28A700CD-E3FF-4A8A-8680-EF6C6DAE875B}" dt="2022-10-12T20:24:13.624" v="823" actId="478"/>
          <ac:picMkLst>
            <pc:docMk/>
            <pc:sldMk cId="3108315879" sldId="1533"/>
            <ac:picMk id="1034" creationId="{71043DAA-E51B-D323-752A-7B406B24498A}"/>
          </ac:picMkLst>
        </pc:picChg>
        <pc:picChg chg="add del mod">
          <ac:chgData name="Liat Sayfan" userId="88f219c9-c017-465a-b092-7baeb9b1de6c" providerId="ADAL" clId="{28A700CD-E3FF-4A8A-8680-EF6C6DAE875B}" dt="2022-10-12T20:24:13.624" v="823" actId="478"/>
          <ac:picMkLst>
            <pc:docMk/>
            <pc:sldMk cId="3108315879" sldId="1533"/>
            <ac:picMk id="1035" creationId="{B1F653D5-9DFF-787E-3DDF-0F6719A5E21F}"/>
          </ac:picMkLst>
        </pc:picChg>
        <pc:picChg chg="add del mod">
          <ac:chgData name="Liat Sayfan" userId="88f219c9-c017-465a-b092-7baeb9b1de6c" providerId="ADAL" clId="{28A700CD-E3FF-4A8A-8680-EF6C6DAE875B}" dt="2022-10-12T20:24:13.624" v="823" actId="478"/>
          <ac:picMkLst>
            <pc:docMk/>
            <pc:sldMk cId="3108315879" sldId="1533"/>
            <ac:picMk id="1036" creationId="{197445D1-095B-6815-AD84-07445711B6B9}"/>
          </ac:picMkLst>
        </pc:picChg>
        <pc:picChg chg="add del mod">
          <ac:chgData name="Liat Sayfan" userId="88f219c9-c017-465a-b092-7baeb9b1de6c" providerId="ADAL" clId="{28A700CD-E3FF-4A8A-8680-EF6C6DAE875B}" dt="2022-10-12T20:24:13.624" v="823" actId="478"/>
          <ac:picMkLst>
            <pc:docMk/>
            <pc:sldMk cId="3108315879" sldId="1533"/>
            <ac:picMk id="1037" creationId="{86269C62-2629-C01A-A0CD-8D23C169BCDA}"/>
          </ac:picMkLst>
        </pc:picChg>
        <pc:picChg chg="add del mod">
          <ac:chgData name="Liat Sayfan" userId="88f219c9-c017-465a-b092-7baeb9b1de6c" providerId="ADAL" clId="{28A700CD-E3FF-4A8A-8680-EF6C6DAE875B}" dt="2022-10-12T20:24:13.624" v="823" actId="478"/>
          <ac:picMkLst>
            <pc:docMk/>
            <pc:sldMk cId="3108315879" sldId="1533"/>
            <ac:picMk id="1038" creationId="{9B51403E-EC99-4EF2-7AD8-A1941784B2B1}"/>
          </ac:picMkLst>
        </pc:picChg>
        <pc:picChg chg="add del mod">
          <ac:chgData name="Liat Sayfan" userId="88f219c9-c017-465a-b092-7baeb9b1de6c" providerId="ADAL" clId="{28A700CD-E3FF-4A8A-8680-EF6C6DAE875B}" dt="2022-10-12T20:24:13.624" v="823" actId="478"/>
          <ac:picMkLst>
            <pc:docMk/>
            <pc:sldMk cId="3108315879" sldId="1533"/>
            <ac:picMk id="1039" creationId="{5978D637-F01F-BF0D-4BD2-043053081F13}"/>
          </ac:picMkLst>
        </pc:picChg>
        <pc:picChg chg="add del mod">
          <ac:chgData name="Liat Sayfan" userId="88f219c9-c017-465a-b092-7baeb9b1de6c" providerId="ADAL" clId="{28A700CD-E3FF-4A8A-8680-EF6C6DAE875B}" dt="2022-10-12T20:24:13.624" v="823" actId="478"/>
          <ac:picMkLst>
            <pc:docMk/>
            <pc:sldMk cId="3108315879" sldId="1533"/>
            <ac:picMk id="1040" creationId="{2FACB431-3219-97A2-3AD7-EFC9F16C51C5}"/>
          </ac:picMkLst>
        </pc:picChg>
        <pc:picChg chg="add del mod">
          <ac:chgData name="Liat Sayfan" userId="88f219c9-c017-465a-b092-7baeb9b1de6c" providerId="ADAL" clId="{28A700CD-E3FF-4A8A-8680-EF6C6DAE875B}" dt="2022-10-12T20:24:13.624" v="823" actId="478"/>
          <ac:picMkLst>
            <pc:docMk/>
            <pc:sldMk cId="3108315879" sldId="1533"/>
            <ac:picMk id="1041" creationId="{20FCD2C9-5E1D-549F-595B-D77219841CBF}"/>
          </ac:picMkLst>
        </pc:picChg>
        <pc:picChg chg="add del mod">
          <ac:chgData name="Liat Sayfan" userId="88f219c9-c017-465a-b092-7baeb9b1de6c" providerId="ADAL" clId="{28A700CD-E3FF-4A8A-8680-EF6C6DAE875B}" dt="2022-10-12T20:24:13.624" v="823" actId="478"/>
          <ac:picMkLst>
            <pc:docMk/>
            <pc:sldMk cId="3108315879" sldId="1533"/>
            <ac:picMk id="1042" creationId="{7B3619B0-4705-B041-0AB7-2FB4C1790416}"/>
          </ac:picMkLst>
        </pc:picChg>
      </pc:sldChg>
      <pc:sldChg chg="del">
        <pc:chgData name="Liat Sayfan" userId="88f219c9-c017-465a-b092-7baeb9b1de6c" providerId="ADAL" clId="{28A700CD-E3FF-4A8A-8680-EF6C6DAE875B}" dt="2022-10-12T20:33:01.014" v="898" actId="47"/>
        <pc:sldMkLst>
          <pc:docMk/>
          <pc:sldMk cId="2395898411" sldId="1534"/>
        </pc:sldMkLst>
      </pc:sldChg>
      <pc:sldChg chg="modSp mod">
        <pc:chgData name="Liat Sayfan" userId="88f219c9-c017-465a-b092-7baeb9b1de6c" providerId="ADAL" clId="{28A700CD-E3FF-4A8A-8680-EF6C6DAE875B}" dt="2022-10-12T20:33:05.855" v="899" actId="6549"/>
        <pc:sldMkLst>
          <pc:docMk/>
          <pc:sldMk cId="4179366700" sldId="1535"/>
        </pc:sldMkLst>
        <pc:spChg chg="mod">
          <ac:chgData name="Liat Sayfan" userId="88f219c9-c017-465a-b092-7baeb9b1de6c" providerId="ADAL" clId="{28A700CD-E3FF-4A8A-8680-EF6C6DAE875B}" dt="2022-10-12T20:33:05.855" v="899" actId="6549"/>
          <ac:spMkLst>
            <pc:docMk/>
            <pc:sldMk cId="4179366700" sldId="1535"/>
            <ac:spMk id="2" creationId="{BBF6A685-D6CD-4877-807C-D8674CD61B81}"/>
          </ac:spMkLst>
        </pc:spChg>
      </pc:sldChg>
      <pc:sldChg chg="addSp delSp modSp new mod setBg setClrOvrMap delDesignElem chgLayout">
        <pc:chgData name="Liat Sayfan" userId="88f219c9-c017-465a-b092-7baeb9b1de6c" providerId="ADAL" clId="{28A700CD-E3FF-4A8A-8680-EF6C6DAE875B}" dt="2022-10-12T19:59:43.553" v="507" actId="1076"/>
        <pc:sldMkLst>
          <pc:docMk/>
          <pc:sldMk cId="3939329469" sldId="1536"/>
        </pc:sldMkLst>
        <pc:spChg chg="del mod ord">
          <ac:chgData name="Liat Sayfan" userId="88f219c9-c017-465a-b092-7baeb9b1de6c" providerId="ADAL" clId="{28A700CD-E3FF-4A8A-8680-EF6C6DAE875B}" dt="2022-10-12T19:50:16.924" v="436" actId="478"/>
          <ac:spMkLst>
            <pc:docMk/>
            <pc:sldMk cId="3939329469" sldId="1536"/>
            <ac:spMk id="2" creationId="{0744E32E-D4FB-7BC1-01F2-00E59E50E6FB}"/>
          </ac:spMkLst>
        </pc:spChg>
        <pc:spChg chg="mod ord">
          <ac:chgData name="Liat Sayfan" userId="88f219c9-c017-465a-b092-7baeb9b1de6c" providerId="ADAL" clId="{28A700CD-E3FF-4A8A-8680-EF6C6DAE875B}" dt="2022-10-12T19:55:08.872" v="474" actId="108"/>
          <ac:spMkLst>
            <pc:docMk/>
            <pc:sldMk cId="3939329469" sldId="1536"/>
            <ac:spMk id="3" creationId="{2C051211-D9E5-BDEC-E34F-46E740A83553}"/>
          </ac:spMkLst>
        </pc:spChg>
        <pc:spChg chg="mod ord">
          <ac:chgData name="Liat Sayfan" userId="88f219c9-c017-465a-b092-7baeb9b1de6c" providerId="ADAL" clId="{28A700CD-E3FF-4A8A-8680-EF6C6DAE875B}" dt="2022-10-12T19:55:57.311" v="478" actId="20577"/>
          <ac:spMkLst>
            <pc:docMk/>
            <pc:sldMk cId="3939329469" sldId="1536"/>
            <ac:spMk id="4" creationId="{B8D18A9F-AC38-3542-9FFB-5ADA8A181B4E}"/>
          </ac:spMkLst>
        </pc:spChg>
        <pc:spChg chg="add mod">
          <ac:chgData name="Liat Sayfan" userId="88f219c9-c017-465a-b092-7baeb9b1de6c" providerId="ADAL" clId="{28A700CD-E3FF-4A8A-8680-EF6C6DAE875B}" dt="2022-10-12T19:59:43.553" v="507" actId="1076"/>
          <ac:spMkLst>
            <pc:docMk/>
            <pc:sldMk cId="3939329469" sldId="1536"/>
            <ac:spMk id="6" creationId="{1AE5E6F2-DB7B-A630-A043-CAC1F63556BB}"/>
          </ac:spMkLst>
        </pc:spChg>
        <pc:spChg chg="add del mod">
          <ac:chgData name="Liat Sayfan" userId="88f219c9-c017-465a-b092-7baeb9b1de6c" providerId="ADAL" clId="{28A700CD-E3FF-4A8A-8680-EF6C6DAE875B}" dt="2022-10-12T19:52:23.762" v="451"/>
          <ac:spMkLst>
            <pc:docMk/>
            <pc:sldMk cId="3939329469" sldId="1536"/>
            <ac:spMk id="7" creationId="{92510931-CEBD-D4EA-53B9-58BAF1960633}"/>
          </ac:spMkLst>
        </pc:spChg>
        <pc:spChg chg="add del mod">
          <ac:chgData name="Liat Sayfan" userId="88f219c9-c017-465a-b092-7baeb9b1de6c" providerId="ADAL" clId="{28A700CD-E3FF-4A8A-8680-EF6C6DAE875B}" dt="2022-10-12T19:52:23.762" v="451"/>
          <ac:spMkLst>
            <pc:docMk/>
            <pc:sldMk cId="3939329469" sldId="1536"/>
            <ac:spMk id="8" creationId="{0DBF8292-0602-29CC-1E4E-3D4313D942C3}"/>
          </ac:spMkLst>
        </pc:spChg>
        <pc:spChg chg="add del">
          <ac:chgData name="Liat Sayfan" userId="88f219c9-c017-465a-b092-7baeb9b1de6c" providerId="ADAL" clId="{28A700CD-E3FF-4A8A-8680-EF6C6DAE875B}" dt="2022-10-12T19:50:11.120" v="432" actId="700"/>
          <ac:spMkLst>
            <pc:docMk/>
            <pc:sldMk cId="3939329469" sldId="1536"/>
            <ac:spMk id="12" creationId="{4F74D28C-3268-4E35-8EE1-D92CB4A85A7D}"/>
          </ac:spMkLst>
        </pc:spChg>
        <pc:spChg chg="add del">
          <ac:chgData name="Liat Sayfan" userId="88f219c9-c017-465a-b092-7baeb9b1de6c" providerId="ADAL" clId="{28A700CD-E3FF-4A8A-8680-EF6C6DAE875B}" dt="2022-10-11T23:20:58.773" v="348" actId="26606"/>
          <ac:spMkLst>
            <pc:docMk/>
            <pc:sldMk cId="3939329469" sldId="1536"/>
            <ac:spMk id="15" creationId="{FB9B907B-F9A2-45A5-BDBA-C371127CA60B}"/>
          </ac:spMkLst>
        </pc:spChg>
        <pc:spChg chg="add del">
          <ac:chgData name="Liat Sayfan" userId="88f219c9-c017-465a-b092-7baeb9b1de6c" providerId="ADAL" clId="{28A700CD-E3FF-4A8A-8680-EF6C6DAE875B}" dt="2022-10-11T23:20:58.773" v="348" actId="26606"/>
          <ac:spMkLst>
            <pc:docMk/>
            <pc:sldMk cId="3939329469" sldId="1536"/>
            <ac:spMk id="17" creationId="{FC72A6E7-EEB3-4011-AFDE-5D01CF93E6C8}"/>
          </ac:spMkLst>
        </pc:spChg>
        <pc:spChg chg="add del">
          <ac:chgData name="Liat Sayfan" userId="88f219c9-c017-465a-b092-7baeb9b1de6c" providerId="ADAL" clId="{28A700CD-E3FF-4A8A-8680-EF6C6DAE875B}" dt="2022-10-11T23:20:58.773" v="348" actId="26606"/>
          <ac:spMkLst>
            <pc:docMk/>
            <pc:sldMk cId="3939329469" sldId="1536"/>
            <ac:spMk id="19" creationId="{8CD93300-52E3-4A04-AB11-4E86A29BE276}"/>
          </ac:spMkLst>
        </pc:spChg>
        <pc:graphicFrameChg chg="add mod">
          <ac:chgData name="Liat Sayfan" userId="88f219c9-c017-465a-b092-7baeb9b1de6c" providerId="ADAL" clId="{28A700CD-E3FF-4A8A-8680-EF6C6DAE875B}" dt="2022-10-12T19:59:39.415" v="506" actId="1076"/>
          <ac:graphicFrameMkLst>
            <pc:docMk/>
            <pc:sldMk cId="3939329469" sldId="1536"/>
            <ac:graphicFrameMk id="11" creationId="{40FBDDF1-083A-B68E-D277-FC9FA8ACF7B2}"/>
          </ac:graphicFrameMkLst>
        </pc:graphicFrameChg>
        <pc:picChg chg="add del mod">
          <ac:chgData name="Liat Sayfan" userId="88f219c9-c017-465a-b092-7baeb9b1de6c" providerId="ADAL" clId="{28A700CD-E3FF-4A8A-8680-EF6C6DAE875B}" dt="2022-10-12T19:52:20.576" v="450" actId="478"/>
          <ac:picMkLst>
            <pc:docMk/>
            <pc:sldMk cId="3939329469" sldId="1536"/>
            <ac:picMk id="5" creationId="{E7B4EDA1-C11C-488C-9420-4DFE59AC76B3}"/>
          </ac:picMkLst>
        </pc:picChg>
        <pc:picChg chg="add del mod">
          <ac:chgData name="Liat Sayfan" userId="88f219c9-c017-465a-b092-7baeb9b1de6c" providerId="ADAL" clId="{28A700CD-E3FF-4A8A-8680-EF6C6DAE875B}" dt="2022-10-12T19:56:52.303" v="481" actId="12084"/>
          <ac:picMkLst>
            <pc:docMk/>
            <pc:sldMk cId="3939329469" sldId="1536"/>
            <ac:picMk id="9" creationId="{6CCA91AF-5FE8-329C-B27C-3E64122DDF63}"/>
          </ac:picMkLst>
        </pc:picChg>
        <pc:cxnChg chg="add del">
          <ac:chgData name="Liat Sayfan" userId="88f219c9-c017-465a-b092-7baeb9b1de6c" providerId="ADAL" clId="{28A700CD-E3FF-4A8A-8680-EF6C6DAE875B}" dt="2022-10-11T23:21:18.111" v="349" actId="26606"/>
          <ac:cxnSpMkLst>
            <pc:docMk/>
            <pc:sldMk cId="3939329469" sldId="1536"/>
            <ac:cxnSpMk id="10" creationId="{A7F400EE-A8A5-48AF-B4D6-291B52C6F0B0}"/>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3DB-4455-BDB6-ED725C08FADE}"/>
              </c:ext>
            </c:extLst>
          </c:dPt>
          <c:dPt>
            <c:idx val="1"/>
            <c:bubble3D val="0"/>
            <c:explosion val="7"/>
            <c:spPr>
              <a:solidFill>
                <a:schemeClr val="accent2"/>
              </a:solidFill>
              <a:ln w="19050">
                <a:noFill/>
              </a:ln>
              <a:effectLst/>
            </c:spPr>
            <c:extLst>
              <c:ext xmlns:c16="http://schemas.microsoft.com/office/drawing/2014/chart" uri="{C3380CC4-5D6E-409C-BE32-E72D297353CC}">
                <c16:uniqueId val="{00000001-542E-41AD-B631-D1D7EE6CA49E}"/>
              </c:ext>
            </c:extLst>
          </c:dPt>
          <c:dPt>
            <c:idx val="2"/>
            <c:bubble3D val="0"/>
            <c:spPr>
              <a:solidFill>
                <a:schemeClr val="accent3"/>
              </a:solidFill>
              <a:ln w="19050">
                <a:noFill/>
              </a:ln>
              <a:effectLst/>
            </c:spPr>
            <c:extLst>
              <c:ext xmlns:c16="http://schemas.microsoft.com/office/drawing/2014/chart" uri="{C3380CC4-5D6E-409C-BE32-E72D297353CC}">
                <c16:uniqueId val="{00000005-13DB-4455-BDB6-ED725C08FADE}"/>
              </c:ext>
            </c:extLst>
          </c:dPt>
          <c:dPt>
            <c:idx val="3"/>
            <c:bubble3D val="0"/>
            <c:spPr>
              <a:solidFill>
                <a:schemeClr val="accent4"/>
              </a:solidFill>
              <a:ln w="19050">
                <a:noFill/>
              </a:ln>
              <a:effectLst/>
            </c:spPr>
            <c:extLst>
              <c:ext xmlns:c16="http://schemas.microsoft.com/office/drawing/2014/chart" uri="{C3380CC4-5D6E-409C-BE32-E72D297353CC}">
                <c16:uniqueId val="{00000002-542E-41AD-B631-D1D7EE6CA49E}"/>
              </c:ext>
            </c:extLst>
          </c:dPt>
          <c:dLbls>
            <c:dLbl>
              <c:idx val="1"/>
              <c:layout>
                <c:manualLayout>
                  <c:x val="0.23659082921097221"/>
                  <c:y val="-0.18512672523841328"/>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2E-41AD-B631-D1D7EE6CA49E}"/>
                </c:ext>
              </c:extLst>
            </c:dLbl>
            <c:dLbl>
              <c:idx val="3"/>
              <c:layout>
                <c:manualLayout>
                  <c:x val="-5.8627581612258492E-2"/>
                  <c:y val="-5.9152251764103443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201923127363908"/>
                      <c:h val="0.17343317298892724"/>
                    </c:manualLayout>
                  </c15:layout>
                </c:ext>
                <c:ext xmlns:c16="http://schemas.microsoft.com/office/drawing/2014/chart" uri="{C3380CC4-5D6E-409C-BE32-E72D297353CC}">
                  <c16:uniqueId val="{00000002-542E-41AD-B631-D1D7EE6CA49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1">
                  <c:v>Hispanic/ Latino</c:v>
                </c:pt>
                <c:pt idx="2">
                  <c:v>White</c:v>
                </c:pt>
                <c:pt idx="3">
                  <c:v>Multiracial</c:v>
                </c:pt>
              </c:strCache>
            </c:strRef>
          </c:cat>
          <c:val>
            <c:numRef>
              <c:f>Sheet1!$B$2:$B$5</c:f>
              <c:numCache>
                <c:formatCode>0%</c:formatCode>
                <c:ptCount val="4"/>
                <c:pt idx="1">
                  <c:v>0.83</c:v>
                </c:pt>
                <c:pt idx="2">
                  <c:v>0.13</c:v>
                </c:pt>
                <c:pt idx="3">
                  <c:v>0.04</c:v>
                </c:pt>
              </c:numCache>
            </c:numRef>
          </c:val>
          <c:extLst>
            <c:ext xmlns:c16="http://schemas.microsoft.com/office/drawing/2014/chart" uri="{C3380CC4-5D6E-409C-BE32-E72D297353CC}">
              <c16:uniqueId val="{00000000-542E-41AD-B631-D1D7EE6CA49E}"/>
            </c:ext>
          </c:extLst>
        </c:ser>
        <c:dLbls>
          <c:showLegendKey val="0"/>
          <c:showVal val="0"/>
          <c:showCatName val="0"/>
          <c:showSerName val="0"/>
          <c:showPercent val="0"/>
          <c:showBubbleSize val="0"/>
          <c:showLeaderLines val="1"/>
        </c:dLbls>
        <c:firstSliceAng val="5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r>
              <a:rPr lang="en-US">
                <a:solidFill>
                  <a:schemeClr val="bg1">
                    <a:lumMod val="50000"/>
                  </a:schemeClr>
                </a:solidFill>
              </a:rPr>
              <a:t>AVERAGE KINDERGARTEN READAINESS SCORES, BY DOMAIN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1.4781966001478197E-2"/>
          <c:y val="0.15794101309737274"/>
          <c:w val="0.97043606799704363"/>
          <c:h val="0.50771102946908864"/>
        </c:manualLayout>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dPt>
            <c:idx val="4"/>
            <c:invertIfNegative val="0"/>
            <c:bubble3D val="0"/>
            <c:spPr>
              <a:solidFill>
                <a:schemeClr val="bg2"/>
              </a:solidFill>
              <a:ln>
                <a:noFill/>
              </a:ln>
              <a:effectLst/>
            </c:spPr>
            <c:extLst>
              <c:ext xmlns:c16="http://schemas.microsoft.com/office/drawing/2014/chart" uri="{C3380CC4-5D6E-409C-BE32-E72D297353CC}">
                <c16:uniqueId val="{00000000-C236-49C7-B4E0-8BDDA3B7825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Social Expression</c:v>
                </c:pt>
                <c:pt idx="1">
                  <c:v>Self-Regulation</c:v>
                </c:pt>
                <c:pt idx="2">
                  <c:v>Academic Readiness</c:v>
                </c:pt>
                <c:pt idx="3">
                  <c:v>Motor Skills</c:v>
                </c:pt>
                <c:pt idx="4">
                  <c:v>Overall</c:v>
                </c:pt>
              </c:strCache>
            </c:strRef>
          </c:cat>
          <c:val>
            <c:numRef>
              <c:f>Sheet1!$B$2:$B$6</c:f>
              <c:numCache>
                <c:formatCode>_(* #,##0.0_);_(* \(#,##0.0\);_(* "-"??_);_(@_)</c:formatCode>
                <c:ptCount val="5"/>
                <c:pt idx="0">
                  <c:v>3.3</c:v>
                </c:pt>
                <c:pt idx="1">
                  <c:v>3.2</c:v>
                </c:pt>
                <c:pt idx="2">
                  <c:v>3</c:v>
                </c:pt>
                <c:pt idx="3">
                  <c:v>2.9</c:v>
                </c:pt>
                <c:pt idx="4">
                  <c:v>2.9</c:v>
                </c:pt>
              </c:numCache>
            </c:numRef>
          </c:val>
          <c:extLst>
            <c:ext xmlns:c16="http://schemas.microsoft.com/office/drawing/2014/chart" uri="{C3380CC4-5D6E-409C-BE32-E72D297353CC}">
              <c16:uniqueId val="{00000000-017D-4E85-80BC-FF3CE90369A0}"/>
            </c:ext>
          </c:extLst>
        </c:ser>
        <c:dLbls>
          <c:dLblPos val="outEnd"/>
          <c:showLegendKey val="0"/>
          <c:showVal val="1"/>
          <c:showCatName val="0"/>
          <c:showSerName val="0"/>
          <c:showPercent val="0"/>
          <c:showBubbleSize val="0"/>
        </c:dLbls>
        <c:gapWidth val="219"/>
        <c:overlap val="-27"/>
        <c:axId val="319810912"/>
        <c:axId val="31981049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5"/>
                      <c:pt idx="0">
                        <c:v>Social Expression</c:v>
                      </c:pt>
                      <c:pt idx="1">
                        <c:v>Self-Regulation</c:v>
                      </c:pt>
                      <c:pt idx="2">
                        <c:v>Academic Readiness</c:v>
                      </c:pt>
                      <c:pt idx="3">
                        <c:v>Motor Skills</c:v>
                      </c:pt>
                      <c:pt idx="4">
                        <c:v>Overall</c:v>
                      </c:pt>
                    </c:strCache>
                  </c:strRef>
                </c:cat>
                <c:val>
                  <c:numRef>
                    <c:extLst>
                      <c:ext uri="{02D57815-91ED-43cb-92C2-25804820EDAC}">
                        <c15:formulaRef>
                          <c15:sqref>Sheet1!$C$2:$C$6</c15:sqref>
                        </c15:formulaRef>
                      </c:ext>
                    </c:extLst>
                    <c:numCache>
                      <c:formatCode>General</c:formatCode>
                      <c:ptCount val="5"/>
                      <c:pt idx="0">
                        <c:v>3.6</c:v>
                      </c:pt>
                      <c:pt idx="1">
                        <c:v>3.6</c:v>
                      </c:pt>
                      <c:pt idx="2">
                        <c:v>3.2</c:v>
                      </c:pt>
                      <c:pt idx="4">
                        <c:v>3.4</c:v>
                      </c:pt>
                    </c:numCache>
                  </c:numRef>
                </c:val>
                <c:extLst>
                  <c:ext xmlns:c16="http://schemas.microsoft.com/office/drawing/2014/chart" uri="{C3380CC4-5D6E-409C-BE32-E72D297353CC}">
                    <c16:uniqueId val="{00000001-017D-4E85-80BC-FF3CE90369A0}"/>
                  </c:ext>
                </c:extLst>
              </c15:ser>
            </c15:filteredBarSeries>
          </c:ext>
        </c:extLst>
      </c:barChart>
      <c:catAx>
        <c:axId val="31981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19810496"/>
        <c:crosses val="autoZero"/>
        <c:auto val="1"/>
        <c:lblAlgn val="ctr"/>
        <c:lblOffset val="100"/>
        <c:noMultiLvlLbl val="0"/>
      </c:catAx>
      <c:valAx>
        <c:axId val="319810496"/>
        <c:scaling>
          <c:orientation val="minMax"/>
        </c:scaling>
        <c:delete val="1"/>
        <c:axPos val="l"/>
        <c:numFmt formatCode="_(* #,##0.0_);_(* \(#,##0.0\);_(* &quot;-&quot;??_);_(@_)" sourceLinked="1"/>
        <c:majorTickMark val="none"/>
        <c:minorTickMark val="none"/>
        <c:tickLblPos val="nextTo"/>
        <c:crossAx val="31981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r>
              <a:rPr lang="en-US" baseline="0">
                <a:solidFill>
                  <a:schemeClr val="bg1">
                    <a:lumMod val="50000"/>
                  </a:schemeClr>
                </a:solidFill>
              </a:rPr>
              <a:t>USE OF POSITIVE PARENTING PRACTICES AND PARENT-CHILD CLOSENESS BEFORE AND AFTER THE PROGRAM</a:t>
            </a:r>
            <a:endParaRPr lang="en-US">
              <a:solidFill>
                <a:schemeClr val="bg1">
                  <a:lumMod val="50000"/>
                </a:schemeClr>
              </a:solidFill>
            </a:endParaRPr>
          </a:p>
        </c:rich>
      </c:tx>
      <c:layout>
        <c:manualLayout>
          <c:xMode val="edge"/>
          <c:yMode val="edge"/>
          <c:x val="0.2922824180864087"/>
          <c:y val="1.14522446237475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31381691164841724"/>
          <c:y val="0.18454218668484057"/>
          <c:w val="0.59187825859982324"/>
          <c:h val="0.55987778534749733"/>
        </c:manualLayout>
      </c:layout>
      <c:barChart>
        <c:barDir val="bar"/>
        <c:grouping val="clustered"/>
        <c:varyColors val="0"/>
        <c:ser>
          <c:idx val="0"/>
          <c:order val="0"/>
          <c:tx>
            <c:strRef>
              <c:f>Sheet1!$B$1</c:f>
              <c:strCache>
                <c:ptCount val="1"/>
                <c:pt idx="0">
                  <c:v>Post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Caregiver-Child Closeness ***</c:v>
                </c:pt>
                <c:pt idx="1">
                  <c:v>Positive Parenting Practices**</c:v>
                </c:pt>
              </c:strCache>
            </c:strRef>
          </c:cat>
          <c:val>
            <c:numRef>
              <c:f>Sheet1!$B$2:$B$3</c:f>
              <c:numCache>
                <c:formatCode>General</c:formatCode>
                <c:ptCount val="2"/>
                <c:pt idx="0" formatCode="_(* #,##0.0_);_(* \(#,##0.0\);_(* &quot;-&quot;??_);_(@_)">
                  <c:v>4.8</c:v>
                </c:pt>
                <c:pt idx="1">
                  <c:v>3.7</c:v>
                </c:pt>
              </c:numCache>
            </c:numRef>
          </c:val>
          <c:extLst>
            <c:ext xmlns:c16="http://schemas.microsoft.com/office/drawing/2014/chart" uri="{C3380CC4-5D6E-409C-BE32-E72D297353CC}">
              <c16:uniqueId val="{00000000-3A7E-4803-9FB0-E235A43D7E12}"/>
            </c:ext>
          </c:extLst>
        </c:ser>
        <c:ser>
          <c:idx val="1"/>
          <c:order val="1"/>
          <c:tx>
            <c:strRef>
              <c:f>Sheet1!$C$1</c:f>
              <c:strCache>
                <c:ptCount val="1"/>
                <c:pt idx="0">
                  <c:v>Pre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Caregiver-Child Closeness ***</c:v>
                </c:pt>
                <c:pt idx="1">
                  <c:v>Positive Parenting Practices**</c:v>
                </c:pt>
              </c:strCache>
            </c:strRef>
          </c:cat>
          <c:val>
            <c:numRef>
              <c:f>Sheet1!$C$2:$C$3</c:f>
              <c:numCache>
                <c:formatCode>General</c:formatCode>
                <c:ptCount val="2"/>
                <c:pt idx="0" formatCode="_(* #,##0.0_);_(* \(#,##0.0\);_(* &quot;-&quot;??_);_(@_)">
                  <c:v>4.3</c:v>
                </c:pt>
                <c:pt idx="1">
                  <c:v>3.4</c:v>
                </c:pt>
              </c:numCache>
            </c:numRef>
          </c:val>
          <c:extLst>
            <c:ext xmlns:c16="http://schemas.microsoft.com/office/drawing/2014/chart" uri="{C3380CC4-5D6E-409C-BE32-E72D297353CC}">
              <c16:uniqueId val="{00000001-3A7E-4803-9FB0-E235A43D7E12}"/>
            </c:ext>
          </c:extLst>
        </c:ser>
        <c:dLbls>
          <c:dLblPos val="outEnd"/>
          <c:showLegendKey val="0"/>
          <c:showVal val="1"/>
          <c:showCatName val="0"/>
          <c:showSerName val="0"/>
          <c:showPercent val="0"/>
          <c:showBubbleSize val="0"/>
        </c:dLbls>
        <c:gapWidth val="182"/>
        <c:axId val="192053504"/>
        <c:axId val="192058080"/>
      </c:barChart>
      <c:catAx>
        <c:axId val="1920535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058080"/>
        <c:crosses val="autoZero"/>
        <c:auto val="1"/>
        <c:lblAlgn val="ctr"/>
        <c:lblOffset val="100"/>
        <c:noMultiLvlLbl val="0"/>
      </c:catAx>
      <c:valAx>
        <c:axId val="192058080"/>
        <c:scaling>
          <c:orientation val="minMax"/>
          <c:max val="5"/>
          <c:min val="1"/>
        </c:scaling>
        <c:delete val="0"/>
        <c:axPos val="b"/>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2053504"/>
        <c:crosses val="autoZero"/>
        <c:crossBetween val="between"/>
        <c:majorUnit val="1"/>
        <c:minorUnit val="1"/>
      </c:valAx>
      <c:spPr>
        <a:noFill/>
        <a:ln>
          <a:noFill/>
        </a:ln>
        <a:effectLst/>
      </c:spPr>
    </c:plotArea>
    <c:legend>
      <c:legendPos val="b"/>
      <c:layout>
        <c:manualLayout>
          <c:xMode val="edge"/>
          <c:yMode val="edge"/>
          <c:x val="0.51069428980578457"/>
          <c:y val="0.86819091564501749"/>
          <c:w val="0.16887983558884509"/>
          <c:h val="7.469741181784009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r>
              <a:rPr lang="en-US">
                <a:solidFill>
                  <a:schemeClr val="bg1">
                    <a:lumMod val="50000"/>
                  </a:schemeClr>
                </a:solidFill>
              </a:rPr>
              <a:t>CHANGE IN FREQUENCY</a:t>
            </a:r>
            <a:r>
              <a:rPr lang="en-US" baseline="0">
                <a:solidFill>
                  <a:schemeClr val="bg1">
                    <a:lumMod val="50000"/>
                  </a:schemeClr>
                </a:solidFill>
              </a:rPr>
              <a:t> OF POSITIVE PARENTING PRACTICS FROM INTAKE TO EXIT</a:t>
            </a:r>
            <a:endParaRPr lang="en-US">
              <a:solidFill>
                <a:schemeClr val="bg1">
                  <a:lumMod val="50000"/>
                </a:schemeClr>
              </a:solidFill>
            </a:endParaRPr>
          </a:p>
        </c:rich>
      </c:tx>
      <c:layout>
        <c:manualLayout>
          <c:xMode val="edge"/>
          <c:yMode val="edge"/>
          <c:x val="0.19715608818721139"/>
          <c:y val="6.106516398280462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38097872537577521"/>
          <c:y val="0.17517572677361218"/>
          <c:w val="0.5456113558794784"/>
          <c:h val="0.55873634901810931"/>
        </c:manualLayout>
      </c:layout>
      <c:barChart>
        <c:barDir val="bar"/>
        <c:grouping val="clustered"/>
        <c:varyColors val="0"/>
        <c:ser>
          <c:idx val="0"/>
          <c:order val="0"/>
          <c:tx>
            <c:strRef>
              <c:f>Sheet1!$B$1</c:f>
              <c:strCache>
                <c:ptCount val="1"/>
                <c:pt idx="0">
                  <c:v>Post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Frequency of Positive Parenting Practices***</c:v>
                </c:pt>
              </c:strCache>
            </c:strRef>
          </c:cat>
          <c:val>
            <c:numRef>
              <c:f>Sheet1!$B$2</c:f>
              <c:numCache>
                <c:formatCode>_(* #,##0.00_);_(* \(#,##0.00\);_(* "-"??_);_(@_)</c:formatCode>
                <c:ptCount val="1"/>
                <c:pt idx="0">
                  <c:v>3.12</c:v>
                </c:pt>
              </c:numCache>
            </c:numRef>
          </c:val>
          <c:extLst>
            <c:ext xmlns:c16="http://schemas.microsoft.com/office/drawing/2014/chart" uri="{C3380CC4-5D6E-409C-BE32-E72D297353CC}">
              <c16:uniqueId val="{00000000-10EF-4F0B-AEBD-C9AB3658FE07}"/>
            </c:ext>
          </c:extLst>
        </c:ser>
        <c:ser>
          <c:idx val="1"/>
          <c:order val="1"/>
          <c:tx>
            <c:strRef>
              <c:f>Sheet1!$C$1</c:f>
              <c:strCache>
                <c:ptCount val="1"/>
                <c:pt idx="0">
                  <c:v>Pre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Frequency of Positive Parenting Practices***</c:v>
                </c:pt>
              </c:strCache>
            </c:strRef>
          </c:cat>
          <c:val>
            <c:numRef>
              <c:f>Sheet1!$C$2</c:f>
              <c:numCache>
                <c:formatCode>_(* #,##0.00_);_(* \(#,##0.00\);_(* "-"??_);_(@_)</c:formatCode>
                <c:ptCount val="1"/>
                <c:pt idx="0">
                  <c:v>2.5</c:v>
                </c:pt>
              </c:numCache>
            </c:numRef>
          </c:val>
          <c:extLst>
            <c:ext xmlns:c16="http://schemas.microsoft.com/office/drawing/2014/chart" uri="{C3380CC4-5D6E-409C-BE32-E72D297353CC}">
              <c16:uniqueId val="{00000001-10EF-4F0B-AEBD-C9AB3658FE07}"/>
            </c:ext>
          </c:extLst>
        </c:ser>
        <c:dLbls>
          <c:showLegendKey val="0"/>
          <c:showVal val="0"/>
          <c:showCatName val="0"/>
          <c:showSerName val="0"/>
          <c:showPercent val="0"/>
          <c:showBubbleSize val="0"/>
        </c:dLbls>
        <c:gapWidth val="182"/>
        <c:axId val="1911075984"/>
        <c:axId val="1911079312"/>
      </c:barChart>
      <c:catAx>
        <c:axId val="1911075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11079312"/>
        <c:crosses val="autoZero"/>
        <c:auto val="1"/>
        <c:lblAlgn val="ctr"/>
        <c:lblOffset val="100"/>
        <c:noMultiLvlLbl val="0"/>
      </c:catAx>
      <c:valAx>
        <c:axId val="1911079312"/>
        <c:scaling>
          <c:orientation val="minMax"/>
          <c:max val="4"/>
          <c:min val="1"/>
        </c:scaling>
        <c:delete val="0"/>
        <c:axPos val="b"/>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11075984"/>
        <c:crosses val="autoZero"/>
        <c:crossBetween val="between"/>
        <c:majorUnit val="1"/>
        <c:minorUnit val="1"/>
      </c:valAx>
      <c:spPr>
        <a:noFill/>
        <a:ln>
          <a:noFill/>
        </a:ln>
        <a:effectLst/>
      </c:spPr>
    </c:plotArea>
    <c:legend>
      <c:legendPos val="b"/>
      <c:layout>
        <c:manualLayout>
          <c:xMode val="edge"/>
          <c:yMode val="edge"/>
          <c:x val="0.56386248160560193"/>
          <c:y val="0.90392285979221976"/>
          <c:w val="0.14125794516649273"/>
          <c:h val="7.9052869978306295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CHANGE</a:t>
            </a:r>
            <a:r>
              <a:rPr lang="en-US" baseline="0"/>
              <a:t> IN PROTECTIVE FACTORS FROM INTAKE TO EXIT</a:t>
            </a:r>
            <a:endParaRPr lang="en-US"/>
          </a:p>
        </c:rich>
      </c:tx>
      <c:layout>
        <c:manualLayout>
          <c:xMode val="edge"/>
          <c:yMode val="edge"/>
          <c:x val="0.24298122723451948"/>
          <c:y val="1.910610507756025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694349638068849"/>
          <c:y val="0.17902420457673962"/>
          <c:w val="0.60481610014494891"/>
          <c:h val="0.59695811034818025"/>
        </c:manualLayout>
      </c:layout>
      <c:barChart>
        <c:barDir val="bar"/>
        <c:grouping val="clustered"/>
        <c:varyColors val="0"/>
        <c:ser>
          <c:idx val="0"/>
          <c:order val="0"/>
          <c:tx>
            <c:strRef>
              <c:f>Sheet1!$B$1</c:f>
              <c:strCache>
                <c:ptCount val="1"/>
                <c:pt idx="0">
                  <c:v>Post</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Child behavior &amp; self-regulation***</c:v>
                </c:pt>
                <c:pt idx="1">
                  <c:v>Family activities***</c:v>
                </c:pt>
                <c:pt idx="2">
                  <c:v>Parenting efficacy***</c:v>
                </c:pt>
                <c:pt idx="3">
                  <c:v>Family cohesion*</c:v>
                </c:pt>
                <c:pt idx="4">
                  <c:v>Access to social support**</c:v>
                </c:pt>
                <c:pt idx="5">
                  <c:v>Help-seeking behavior***</c:v>
                </c:pt>
              </c:strCache>
            </c:strRef>
          </c:cat>
          <c:val>
            <c:numRef>
              <c:f>Sheet1!$B$2:$B$7</c:f>
              <c:numCache>
                <c:formatCode>0.0</c:formatCode>
                <c:ptCount val="6"/>
                <c:pt idx="0">
                  <c:v>3.5</c:v>
                </c:pt>
                <c:pt idx="1">
                  <c:v>3.3</c:v>
                </c:pt>
                <c:pt idx="2">
                  <c:v>3.6</c:v>
                </c:pt>
                <c:pt idx="3">
                  <c:v>3.7</c:v>
                </c:pt>
                <c:pt idx="4">
                  <c:v>3.7</c:v>
                </c:pt>
                <c:pt idx="5">
                  <c:v>3.6</c:v>
                </c:pt>
              </c:numCache>
            </c:numRef>
          </c:val>
          <c:extLst>
            <c:ext xmlns:c16="http://schemas.microsoft.com/office/drawing/2014/chart" uri="{C3380CC4-5D6E-409C-BE32-E72D297353CC}">
              <c16:uniqueId val="{00000000-3644-46F7-B418-103D36DE37F8}"/>
            </c:ext>
          </c:extLst>
        </c:ser>
        <c:ser>
          <c:idx val="1"/>
          <c:order val="1"/>
          <c:tx>
            <c:strRef>
              <c:f>Sheet1!$C$1</c:f>
              <c:strCache>
                <c:ptCount val="1"/>
                <c:pt idx="0">
                  <c:v>Pre</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Child behavior &amp; self-regulation***</c:v>
                </c:pt>
                <c:pt idx="1">
                  <c:v>Family activities***</c:v>
                </c:pt>
                <c:pt idx="2">
                  <c:v>Parenting efficacy***</c:v>
                </c:pt>
                <c:pt idx="3">
                  <c:v>Family cohesion*</c:v>
                </c:pt>
                <c:pt idx="4">
                  <c:v>Access to social support**</c:v>
                </c:pt>
                <c:pt idx="5">
                  <c:v>Help-seeking behavior***</c:v>
                </c:pt>
              </c:strCache>
            </c:strRef>
          </c:cat>
          <c:val>
            <c:numRef>
              <c:f>Sheet1!$C$2:$C$7</c:f>
              <c:numCache>
                <c:formatCode>0.0</c:formatCode>
                <c:ptCount val="6"/>
                <c:pt idx="0">
                  <c:v>3.1</c:v>
                </c:pt>
                <c:pt idx="1">
                  <c:v>2.8</c:v>
                </c:pt>
                <c:pt idx="2">
                  <c:v>3.1</c:v>
                </c:pt>
                <c:pt idx="3">
                  <c:v>3.4</c:v>
                </c:pt>
                <c:pt idx="4">
                  <c:v>3.2</c:v>
                </c:pt>
                <c:pt idx="5">
                  <c:v>2.9</c:v>
                </c:pt>
              </c:numCache>
            </c:numRef>
          </c:val>
          <c:extLst>
            <c:ext xmlns:c16="http://schemas.microsoft.com/office/drawing/2014/chart" uri="{C3380CC4-5D6E-409C-BE32-E72D297353CC}">
              <c16:uniqueId val="{00000001-3644-46F7-B418-103D36DE37F8}"/>
            </c:ext>
          </c:extLst>
        </c:ser>
        <c:dLbls>
          <c:dLblPos val="outEnd"/>
          <c:showLegendKey val="0"/>
          <c:showVal val="1"/>
          <c:showCatName val="0"/>
          <c:showSerName val="0"/>
          <c:showPercent val="0"/>
          <c:showBubbleSize val="0"/>
        </c:dLbls>
        <c:gapWidth val="100"/>
        <c:axId val="325013648"/>
        <c:axId val="325019056"/>
      </c:barChart>
      <c:catAx>
        <c:axId val="325013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25019056"/>
        <c:crosses val="autoZero"/>
        <c:auto val="1"/>
        <c:lblAlgn val="ctr"/>
        <c:lblOffset val="100"/>
        <c:noMultiLvlLbl val="0"/>
      </c:catAx>
      <c:valAx>
        <c:axId val="325019056"/>
        <c:scaling>
          <c:orientation val="minMax"/>
          <c:max val="4"/>
          <c:min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25013648"/>
        <c:crosses val="autoZero"/>
        <c:crossBetween val="between"/>
        <c:majorUnit val="1"/>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r>
              <a:rPr lang="en-US">
                <a:solidFill>
                  <a:schemeClr val="bg1">
                    <a:lumMod val="50000"/>
                  </a:schemeClr>
                </a:solidFill>
              </a:rPr>
              <a:t>CHANGE IN CHILD EMOTION</a:t>
            </a:r>
            <a:r>
              <a:rPr lang="en-US" baseline="0">
                <a:solidFill>
                  <a:schemeClr val="bg1">
                    <a:lumMod val="50000"/>
                  </a:schemeClr>
                </a:solidFill>
              </a:rPr>
              <a:t> REGULATION FROM INTAKE TO EXIT</a:t>
            </a:r>
            <a:endParaRPr lang="en-US">
              <a:solidFill>
                <a:schemeClr val="bg1">
                  <a:lumMod val="50000"/>
                </a:schemeClr>
              </a:solidFill>
            </a:endParaRPr>
          </a:p>
        </c:rich>
      </c:tx>
      <c:layout>
        <c:manualLayout>
          <c:xMode val="edge"/>
          <c:yMode val="edge"/>
          <c:x val="0.28599015051992693"/>
          <c:y val="5.45888716501721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44506207721238422"/>
          <c:y val="0.11351755859653301"/>
          <c:w val="0.53798683174803275"/>
          <c:h val="0.66412026057374618"/>
        </c:manualLayout>
      </c:layout>
      <c:barChart>
        <c:barDir val="bar"/>
        <c:grouping val="clustered"/>
        <c:varyColors val="0"/>
        <c:ser>
          <c:idx val="0"/>
          <c:order val="0"/>
          <c:tx>
            <c:strRef>
              <c:f>Sheet1!$B$1</c:f>
              <c:strCache>
                <c:ptCount val="1"/>
                <c:pt idx="0">
                  <c:v>Post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child(ren) stay calm and in control when faced with a challenge.***</c:v>
                </c:pt>
                <c:pt idx="1">
                  <c:v>Your child(ren) calm themselves when upset.**</c:v>
                </c:pt>
                <c:pt idx="2">
                  <c:v>Your child(ren) adjust well to changes in routine.***</c:v>
                </c:pt>
              </c:strCache>
            </c:strRef>
          </c:cat>
          <c:val>
            <c:numRef>
              <c:f>Sheet1!$B$2:$B$4</c:f>
              <c:numCache>
                <c:formatCode>_(* #,##0.0_);_(* \(#,##0.0\);_(* "-"??_);_(@_)</c:formatCode>
                <c:ptCount val="3"/>
                <c:pt idx="0" formatCode="General">
                  <c:v>3.5</c:v>
                </c:pt>
                <c:pt idx="1">
                  <c:v>3.48</c:v>
                </c:pt>
                <c:pt idx="2">
                  <c:v>3.5</c:v>
                </c:pt>
              </c:numCache>
            </c:numRef>
          </c:val>
          <c:extLst>
            <c:ext xmlns:c16="http://schemas.microsoft.com/office/drawing/2014/chart" uri="{C3380CC4-5D6E-409C-BE32-E72D297353CC}">
              <c16:uniqueId val="{00000000-79DC-4E05-B20A-146575D385B3}"/>
            </c:ext>
          </c:extLst>
        </c:ser>
        <c:ser>
          <c:idx val="1"/>
          <c:order val="1"/>
          <c:tx>
            <c:strRef>
              <c:f>Sheet1!$C$1</c:f>
              <c:strCache>
                <c:ptCount val="1"/>
                <c:pt idx="0">
                  <c:v>Pre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child(ren) stay calm and in control when faced with a challenge.***</c:v>
                </c:pt>
                <c:pt idx="1">
                  <c:v>Your child(ren) calm themselves when upset.**</c:v>
                </c:pt>
                <c:pt idx="2">
                  <c:v>Your child(ren) adjust well to changes in routine.***</c:v>
                </c:pt>
              </c:strCache>
            </c:strRef>
          </c:cat>
          <c:val>
            <c:numRef>
              <c:f>Sheet1!$C$2:$C$4</c:f>
              <c:numCache>
                <c:formatCode>_(* #,##0.0_);_(* \(#,##0.0\);_(* "-"??_);_(@_)</c:formatCode>
                <c:ptCount val="3"/>
                <c:pt idx="0" formatCode="General">
                  <c:v>3.1</c:v>
                </c:pt>
                <c:pt idx="1">
                  <c:v>3.1</c:v>
                </c:pt>
                <c:pt idx="2">
                  <c:v>3.1</c:v>
                </c:pt>
              </c:numCache>
            </c:numRef>
          </c:val>
          <c:extLst>
            <c:ext xmlns:c16="http://schemas.microsoft.com/office/drawing/2014/chart" uri="{C3380CC4-5D6E-409C-BE32-E72D297353CC}">
              <c16:uniqueId val="{00000001-79DC-4E05-B20A-146575D385B3}"/>
            </c:ext>
          </c:extLst>
        </c:ser>
        <c:dLbls>
          <c:dLblPos val="outEnd"/>
          <c:showLegendKey val="0"/>
          <c:showVal val="1"/>
          <c:showCatName val="0"/>
          <c:showSerName val="0"/>
          <c:showPercent val="0"/>
          <c:showBubbleSize val="0"/>
        </c:dLbls>
        <c:gapWidth val="182"/>
        <c:axId val="668043632"/>
        <c:axId val="668043216"/>
      </c:barChart>
      <c:catAx>
        <c:axId val="668043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68043216"/>
        <c:crosses val="autoZero"/>
        <c:auto val="1"/>
        <c:lblAlgn val="ctr"/>
        <c:lblOffset val="100"/>
        <c:noMultiLvlLbl val="0"/>
      </c:catAx>
      <c:valAx>
        <c:axId val="668043216"/>
        <c:scaling>
          <c:orientation val="minMax"/>
          <c:max val="4"/>
          <c:min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8043632"/>
        <c:crosses val="autoZero"/>
        <c:crossBetween val="between"/>
        <c:majorUnit val="1"/>
        <c:minorUnit val="1"/>
      </c:valAx>
      <c:spPr>
        <a:noFill/>
        <a:ln>
          <a:noFill/>
        </a:ln>
        <a:effectLst/>
      </c:spPr>
    </c:plotArea>
    <c:legend>
      <c:legendPos val="b"/>
      <c:layout>
        <c:manualLayout>
          <c:xMode val="edge"/>
          <c:yMode val="edge"/>
          <c:x val="0.62633492047805883"/>
          <c:y val="0.9053805070016675"/>
          <c:w val="0.13741367778151278"/>
          <c:h val="7.916180273140839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r>
              <a:rPr lang="en-US" sz="1400" spc="0">
                <a:solidFill>
                  <a:schemeClr val="bg1">
                    <a:lumMod val="50000"/>
                  </a:schemeClr>
                </a:solidFill>
              </a:rPr>
              <a:t>NUMBER OF FAMILIES RECEIVING EMERGENCY SUPPLIES FROM FOOD PANTRY</a:t>
            </a:r>
            <a:endParaRPr lang="en-US" spc="0">
              <a:solidFill>
                <a:schemeClr val="bg1">
                  <a:lumMod val="50000"/>
                </a:schemeClr>
              </a:solidFill>
            </a:endParaRPr>
          </a:p>
          <a:p>
            <a:pPr>
              <a:defRPr>
                <a:solidFill>
                  <a:schemeClr val="bg1">
                    <a:lumMod val="50000"/>
                  </a:schemeClr>
                </a:solidFill>
              </a:defRPr>
            </a:pPr>
            <a:r>
              <a:rPr lang="en-US" sz="1400" baseline="0">
                <a:solidFill>
                  <a:schemeClr val="bg1">
                    <a:lumMod val="50000"/>
                  </a:schemeClr>
                </a:solidFill>
              </a:rPr>
              <a:t>July 2021 – June 2022</a:t>
            </a:r>
            <a:endParaRPr lang="en-US" sz="1400">
              <a:solidFill>
                <a:schemeClr val="bg1">
                  <a:lumMod val="50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Families Served by the Food Pantry</c:v>
                </c:pt>
              </c:strCache>
            </c:strRef>
          </c:tx>
          <c:spPr>
            <a:solidFill>
              <a:schemeClr val="accent3"/>
            </a:solidFill>
            <a:ln>
              <a:solidFill>
                <a:schemeClr val="accent3">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Jul-21</c:v>
                </c:pt>
                <c:pt idx="1">
                  <c:v>Aug-21</c:v>
                </c:pt>
                <c:pt idx="2">
                  <c:v>Sept-21</c:v>
                </c:pt>
                <c:pt idx="3">
                  <c:v>Oct-21</c:v>
                </c:pt>
                <c:pt idx="4">
                  <c:v>Nov-21</c:v>
                </c:pt>
                <c:pt idx="5">
                  <c:v>Dec-21</c:v>
                </c:pt>
                <c:pt idx="6">
                  <c:v>Jan-22</c:v>
                </c:pt>
                <c:pt idx="7">
                  <c:v>Feb-22</c:v>
                </c:pt>
                <c:pt idx="8">
                  <c:v>Mar-22</c:v>
                </c:pt>
                <c:pt idx="9">
                  <c:v>Apr-22</c:v>
                </c:pt>
                <c:pt idx="10">
                  <c:v>May-22</c:v>
                </c:pt>
                <c:pt idx="11">
                  <c:v>Jun-22</c:v>
                </c:pt>
              </c:strCache>
            </c:strRef>
          </c:cat>
          <c:val>
            <c:numRef>
              <c:f>Sheet1!$B$2:$B$13</c:f>
              <c:numCache>
                <c:formatCode>0</c:formatCode>
                <c:ptCount val="12"/>
                <c:pt idx="0">
                  <c:v>87</c:v>
                </c:pt>
                <c:pt idx="1">
                  <c:v>100</c:v>
                </c:pt>
                <c:pt idx="2">
                  <c:v>116</c:v>
                </c:pt>
                <c:pt idx="3">
                  <c:v>125</c:v>
                </c:pt>
                <c:pt idx="4">
                  <c:v>117</c:v>
                </c:pt>
                <c:pt idx="5">
                  <c:v>170</c:v>
                </c:pt>
                <c:pt idx="6">
                  <c:v>180</c:v>
                </c:pt>
                <c:pt idx="7">
                  <c:v>189</c:v>
                </c:pt>
                <c:pt idx="8">
                  <c:v>191</c:v>
                </c:pt>
                <c:pt idx="9">
                  <c:v>166</c:v>
                </c:pt>
                <c:pt idx="10">
                  <c:v>180</c:v>
                </c:pt>
                <c:pt idx="11">
                  <c:v>173</c:v>
                </c:pt>
              </c:numCache>
            </c:numRef>
          </c:val>
          <c:extLst>
            <c:ext xmlns:c16="http://schemas.microsoft.com/office/drawing/2014/chart" uri="{C3380CC4-5D6E-409C-BE32-E72D297353CC}">
              <c16:uniqueId val="{00000000-7300-4911-83DB-B5E88A757641}"/>
            </c:ext>
          </c:extLst>
        </c:ser>
        <c:dLbls>
          <c:showLegendKey val="0"/>
          <c:showVal val="0"/>
          <c:showCatName val="0"/>
          <c:showSerName val="0"/>
          <c:showPercent val="0"/>
          <c:showBubbleSize val="0"/>
        </c:dLbls>
        <c:gapWidth val="50"/>
        <c:overlap val="100"/>
        <c:axId val="1197501504"/>
        <c:axId val="1197510656"/>
      </c:barChart>
      <c:catAx>
        <c:axId val="119750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7510656"/>
        <c:crosses val="autoZero"/>
        <c:auto val="1"/>
        <c:lblAlgn val="ctr"/>
        <c:lblOffset val="100"/>
        <c:noMultiLvlLbl val="0"/>
      </c:catAx>
      <c:valAx>
        <c:axId val="1197510656"/>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7501504"/>
        <c:crosses val="autoZero"/>
        <c:crossBetween val="between"/>
      </c:valAx>
      <c:spPr>
        <a:noFill/>
        <a:ln>
          <a:noFill/>
        </a:ln>
        <a:effectLst/>
      </c:spPr>
    </c:plotArea>
    <c:legend>
      <c:legendPos val="b"/>
      <c:layout>
        <c:manualLayout>
          <c:xMode val="edge"/>
          <c:yMode val="edge"/>
          <c:x val="0.3737723579902178"/>
          <c:y val="0.92891376389245495"/>
          <c:w val="0.37009811622505961"/>
          <c:h val="5.45199707198868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r>
              <a:rPr lang="en-US">
                <a:solidFill>
                  <a:schemeClr val="bg1">
                    <a:lumMod val="50000"/>
                  </a:schemeClr>
                </a:solidFill>
              </a:rPr>
              <a:t>SAN BENITO REVENUE 2021-2022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12257123566410721"/>
          <c:y val="0.14807525227385851"/>
          <c:w val="0.85838150367828914"/>
          <c:h val="0.81186184895244129"/>
        </c:manualLayout>
      </c:layout>
      <c:barChart>
        <c:barDir val="col"/>
        <c:grouping val="stacked"/>
        <c:varyColors val="0"/>
        <c:ser>
          <c:idx val="1"/>
          <c:order val="0"/>
          <c:tx>
            <c:strRef>
              <c:f>Sheet1!$B$1</c:f>
              <c:strCache>
                <c:ptCount val="1"/>
                <c:pt idx="0">
                  <c:v>Grants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SBC REVENUE, FY 2021-22</c:v>
                </c:pt>
              </c:strCache>
            </c:strRef>
          </c:cat>
          <c:val>
            <c:numRef>
              <c:f>Sheet1!$B$2</c:f>
              <c:numCache>
                <c:formatCode>"$"#,##0</c:formatCode>
                <c:ptCount val="1"/>
                <c:pt idx="0">
                  <c:v>683700</c:v>
                </c:pt>
              </c:numCache>
            </c:numRef>
          </c:val>
          <c:extLst>
            <c:ext xmlns:c16="http://schemas.microsoft.com/office/drawing/2014/chart" uri="{C3380CC4-5D6E-409C-BE32-E72D297353CC}">
              <c16:uniqueId val="{00000003-A1E1-4792-BA92-5F4BB037E27B}"/>
            </c:ext>
          </c:extLst>
        </c:ser>
        <c:ser>
          <c:idx val="0"/>
          <c:order val="1"/>
          <c:tx>
            <c:strRef>
              <c:f>Sheet1!$C$1</c:f>
              <c:strCache>
                <c:ptCount val="1"/>
                <c:pt idx="0">
                  <c:v>Tobacco Tax</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SBC REVENUE, FY 2021-22</c:v>
                </c:pt>
              </c:strCache>
            </c:strRef>
          </c:cat>
          <c:val>
            <c:numRef>
              <c:f>Sheet1!$C$2</c:f>
              <c:numCache>
                <c:formatCode>"$"#,##0</c:formatCode>
                <c:ptCount val="1"/>
                <c:pt idx="0">
                  <c:v>555622</c:v>
                </c:pt>
              </c:numCache>
            </c:numRef>
          </c:val>
          <c:extLst>
            <c:ext xmlns:c16="http://schemas.microsoft.com/office/drawing/2014/chart" uri="{C3380CC4-5D6E-409C-BE32-E72D297353CC}">
              <c16:uniqueId val="{00000000-4D0B-407A-A6DF-CE19399F0663}"/>
            </c:ext>
          </c:extLst>
        </c:ser>
        <c:ser>
          <c:idx val="2"/>
          <c:order val="2"/>
          <c:tx>
            <c:strRef>
              <c:f>Sheet1!$D$1</c:f>
              <c:strCache>
                <c:ptCount val="1"/>
                <c:pt idx="0">
                  <c:v>First 5 CA SPCFA</c:v>
                </c:pt>
              </c:strCache>
            </c:strRef>
          </c:tx>
          <c:spPr>
            <a:solidFill>
              <a:schemeClr val="accent3"/>
            </a:solidFill>
            <a:ln>
              <a:noFill/>
            </a:ln>
            <a:effectLst/>
          </c:spPr>
          <c:invertIfNegative val="0"/>
          <c:dLbls>
            <c:dLbl>
              <c:idx val="0"/>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A8A3-49EE-9631-5EE95E33B28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SBC REVENUE, FY 2021-22</c:v>
                </c:pt>
              </c:strCache>
            </c:strRef>
          </c:cat>
          <c:val>
            <c:numRef>
              <c:f>Sheet1!$D$2</c:f>
              <c:numCache>
                <c:formatCode>"$"#,##0</c:formatCode>
                <c:ptCount val="1"/>
                <c:pt idx="0">
                  <c:v>200109</c:v>
                </c:pt>
              </c:numCache>
            </c:numRef>
          </c:val>
          <c:extLst>
            <c:ext xmlns:c16="http://schemas.microsoft.com/office/drawing/2014/chart" uri="{C3380CC4-5D6E-409C-BE32-E72D297353CC}">
              <c16:uniqueId val="{00000004-A1E1-4792-BA92-5F4BB037E27B}"/>
            </c:ext>
          </c:extLst>
        </c:ser>
        <c:ser>
          <c:idx val="3"/>
          <c:order val="3"/>
          <c:tx>
            <c:strRef>
              <c:f>Sheet1!$E$1</c:f>
              <c:strCache>
                <c:ptCount val="1"/>
                <c:pt idx="0">
                  <c:v>Other (rental, misc)</c:v>
                </c:pt>
              </c:strCache>
            </c:strRef>
          </c:tx>
          <c:spPr>
            <a:solidFill>
              <a:schemeClr val="bg2"/>
            </a:solidFill>
            <a:ln>
              <a:noFill/>
            </a:ln>
            <a:effectLst/>
          </c:spPr>
          <c:invertIfNegative val="0"/>
          <c:dLbls>
            <c:dLbl>
              <c:idx val="0"/>
              <c:layout>
                <c:manualLayout>
                  <c:x val="1.7315691506912369E-3"/>
                  <c:y val="-4.3101610932621388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22890485204764188"/>
                      <c:h val="0.10192067514367165"/>
                    </c:manualLayout>
                  </c15:layout>
                </c:ext>
                <c:ext xmlns:c16="http://schemas.microsoft.com/office/drawing/2014/chart" uri="{C3380CC4-5D6E-409C-BE32-E72D297353CC}">
                  <c16:uniqueId val="{00000001-A8A3-49EE-9631-5EE95E33B28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SBC REVENUE, FY 2021-22</c:v>
                </c:pt>
              </c:strCache>
            </c:strRef>
          </c:cat>
          <c:val>
            <c:numRef>
              <c:f>Sheet1!$E$2</c:f>
              <c:numCache>
                <c:formatCode>"$"#,##0</c:formatCode>
                <c:ptCount val="1"/>
                <c:pt idx="0">
                  <c:v>36515</c:v>
                </c:pt>
              </c:numCache>
            </c:numRef>
          </c:val>
          <c:extLst>
            <c:ext xmlns:c16="http://schemas.microsoft.com/office/drawing/2014/chart" uri="{C3380CC4-5D6E-409C-BE32-E72D297353CC}">
              <c16:uniqueId val="{00000005-A1E1-4792-BA92-5F4BB037E27B}"/>
            </c:ext>
          </c:extLst>
        </c:ser>
        <c:dLbls>
          <c:showLegendKey val="0"/>
          <c:showVal val="1"/>
          <c:showCatName val="0"/>
          <c:showSerName val="0"/>
          <c:showPercent val="0"/>
          <c:showBubbleSize val="0"/>
        </c:dLbls>
        <c:gapWidth val="150"/>
        <c:overlap val="100"/>
        <c:axId val="1005841488"/>
        <c:axId val="1005849808"/>
      </c:barChart>
      <c:catAx>
        <c:axId val="1005841488"/>
        <c:scaling>
          <c:orientation val="minMax"/>
        </c:scaling>
        <c:delete val="1"/>
        <c:axPos val="b"/>
        <c:numFmt formatCode="General" sourceLinked="1"/>
        <c:majorTickMark val="none"/>
        <c:minorTickMark val="none"/>
        <c:tickLblPos val="nextTo"/>
        <c:crossAx val="1005849808"/>
        <c:crosses val="autoZero"/>
        <c:auto val="1"/>
        <c:lblAlgn val="ctr"/>
        <c:lblOffset val="100"/>
        <c:noMultiLvlLbl val="0"/>
      </c:catAx>
      <c:valAx>
        <c:axId val="100584980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5841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r>
              <a:rPr lang="en-US"/>
              <a:t>COLLABORATIVE GRANTS, FY 2021-2022</a:t>
            </a:r>
          </a:p>
        </c:rich>
      </c:tx>
      <c:layout>
        <c:manualLayout>
          <c:xMode val="edge"/>
          <c:yMode val="edge"/>
          <c:x val="0.13185671645488098"/>
          <c:y val="3.5482766572611901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2956025724641469"/>
          <c:y val="0.17331707596924029"/>
          <c:w val="0.59380014256658387"/>
          <c:h val="0.74189543308210271"/>
        </c:manualLayout>
      </c:layout>
      <c:pieChart>
        <c:varyColors val="1"/>
        <c:ser>
          <c:idx val="0"/>
          <c:order val="0"/>
          <c:tx>
            <c:strRef>
              <c:f>Sheet1!$A$2</c:f>
              <c:strCache>
                <c:ptCount val="1"/>
                <c:pt idx="0">
                  <c:v>Family Impact Center Collaborative Grants and Projects in Partnership with the Following:</c:v>
                </c:pt>
              </c:strCache>
            </c:strRef>
          </c:tx>
          <c:spPr>
            <a:ln>
              <a:noFill/>
            </a:ln>
          </c:spPr>
          <c:dPt>
            <c:idx val="0"/>
            <c:bubble3D val="0"/>
            <c:spPr>
              <a:solidFill>
                <a:schemeClr val="tx2"/>
              </a:solidFill>
              <a:ln w="19050">
                <a:noFill/>
              </a:ln>
              <a:effectLst/>
            </c:spPr>
            <c:extLst>
              <c:ext xmlns:c16="http://schemas.microsoft.com/office/drawing/2014/chart" uri="{C3380CC4-5D6E-409C-BE32-E72D297353CC}">
                <c16:uniqueId val="{00000002-8CE0-447A-BDC1-96E5B931EB98}"/>
              </c:ext>
            </c:extLst>
          </c:dPt>
          <c:dPt>
            <c:idx val="1"/>
            <c:bubble3D val="0"/>
            <c:spPr>
              <a:solidFill>
                <a:schemeClr val="accent2"/>
              </a:solidFill>
              <a:ln w="19050">
                <a:noFill/>
              </a:ln>
              <a:effectLst/>
            </c:spPr>
            <c:extLst>
              <c:ext xmlns:c16="http://schemas.microsoft.com/office/drawing/2014/chart" uri="{C3380CC4-5D6E-409C-BE32-E72D297353CC}">
                <c16:uniqueId val="{00000004-8CE0-447A-BDC1-96E5B931EB98}"/>
              </c:ext>
            </c:extLst>
          </c:dPt>
          <c:dPt>
            <c:idx val="2"/>
            <c:bubble3D val="0"/>
            <c:spPr>
              <a:solidFill>
                <a:schemeClr val="accent3"/>
              </a:solidFill>
              <a:ln w="19050">
                <a:noFill/>
              </a:ln>
              <a:effectLst/>
            </c:spPr>
            <c:extLst>
              <c:ext xmlns:c16="http://schemas.microsoft.com/office/drawing/2014/chart" uri="{C3380CC4-5D6E-409C-BE32-E72D297353CC}">
                <c16:uniqueId val="{00000003-8CE0-447A-BDC1-96E5B931EB98}"/>
              </c:ext>
            </c:extLst>
          </c:dPt>
          <c:dPt>
            <c:idx val="3"/>
            <c:bubble3D val="0"/>
            <c:spPr>
              <a:solidFill>
                <a:schemeClr val="accent4"/>
              </a:solidFill>
              <a:ln w="19050">
                <a:noFill/>
              </a:ln>
              <a:effectLst/>
            </c:spPr>
            <c:extLst>
              <c:ext xmlns:c16="http://schemas.microsoft.com/office/drawing/2014/chart" uri="{C3380CC4-5D6E-409C-BE32-E72D297353CC}">
                <c16:uniqueId val="{0000000B-E632-45A8-811B-46E00AC626EA}"/>
              </c:ext>
            </c:extLst>
          </c:dPt>
          <c:dPt>
            <c:idx val="4"/>
            <c:bubble3D val="0"/>
            <c:spPr>
              <a:solidFill>
                <a:schemeClr val="accent5"/>
              </a:solidFill>
              <a:ln w="19050">
                <a:noFill/>
              </a:ln>
              <a:effectLst/>
            </c:spPr>
            <c:extLst>
              <c:ext xmlns:c16="http://schemas.microsoft.com/office/drawing/2014/chart" uri="{C3380CC4-5D6E-409C-BE32-E72D297353CC}">
                <c16:uniqueId val="{0000000A-E632-45A8-811B-46E00AC626EA}"/>
              </c:ext>
            </c:extLst>
          </c:dPt>
          <c:dLbls>
            <c:dLbl>
              <c:idx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6="http://schemas.microsoft.com/office/drawing/2014/chart" uri="{C3380CC4-5D6E-409C-BE32-E72D297353CC}">
                  <c16:uniqueId val="{00000002-8CE0-447A-BDC1-96E5B931EB98}"/>
                </c:ext>
              </c:extLst>
            </c:dLbl>
            <c:dLbl>
              <c:idx val="1"/>
              <c:layout>
                <c:manualLayout>
                  <c:x val="-0.15450261566603363"/>
                  <c:y val="0.14704912003174034"/>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E0-447A-BDC1-96E5B931EB98}"/>
                </c:ext>
              </c:extLst>
            </c:dLbl>
            <c:dLbl>
              <c:idx val="2"/>
              <c:layout>
                <c:manualLayout>
                  <c:x val="-5.4646156893357722E-2"/>
                  <c:y val="-0.13632547799930356"/>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E0-447A-BDC1-96E5B931EB98}"/>
                </c:ext>
              </c:extLst>
            </c:dLbl>
            <c:dLbl>
              <c:idx val="3"/>
              <c:layout>
                <c:manualLayout>
                  <c:x val="0.10468705216185671"/>
                  <c:y val="-1.9949877866144019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32-45A8-811B-46E00AC626EA}"/>
                </c:ext>
              </c:extLst>
            </c:dLbl>
            <c:dLbl>
              <c:idx val="4"/>
              <c:layout>
                <c:manualLayout>
                  <c:x val="0.13670367824395019"/>
                  <c:y val="0.19286059712344761"/>
                </c:manualLayout>
              </c:layout>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632-45A8-811B-46E00AC626EA}"/>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Sheet1!$B$1:$F$1</c:f>
              <c:strCache>
                <c:ptCount val="5"/>
                <c:pt idx="0">
                  <c:v>SBC Sheriff's Office (JAG)</c:v>
                </c:pt>
                <c:pt idx="1">
                  <c:v>SBC H&amp;HSA</c:v>
                </c:pt>
                <c:pt idx="2">
                  <c:v>F5 CA QC, HUB, HVSC</c:v>
                </c:pt>
                <c:pt idx="3">
                  <c:v>CFRA</c:v>
                </c:pt>
                <c:pt idx="4">
                  <c:v>Foundations</c:v>
                </c:pt>
              </c:strCache>
            </c:strRef>
          </c:cat>
          <c:val>
            <c:numRef>
              <c:f>Sheet1!$B$2:$F$2</c:f>
              <c:numCache>
                <c:formatCode>"$"#,##0</c:formatCode>
                <c:ptCount val="5"/>
                <c:pt idx="0">
                  <c:v>11000</c:v>
                </c:pt>
                <c:pt idx="1">
                  <c:v>150000</c:v>
                </c:pt>
                <c:pt idx="2">
                  <c:v>260413</c:v>
                </c:pt>
                <c:pt idx="3">
                  <c:v>88120</c:v>
                </c:pt>
                <c:pt idx="4">
                  <c:v>174167</c:v>
                </c:pt>
              </c:numCache>
            </c:numRef>
          </c:val>
          <c:extLst>
            <c:ext xmlns:c16="http://schemas.microsoft.com/office/drawing/2014/chart" uri="{C3380CC4-5D6E-409C-BE32-E72D297353CC}">
              <c16:uniqueId val="{00000000-8CE0-447A-BDC1-96E5B931EB98}"/>
            </c:ext>
          </c:extLst>
        </c:ser>
        <c:dLbls>
          <c:showLegendKey val="0"/>
          <c:showVal val="0"/>
          <c:showCatName val="0"/>
          <c:showSerName val="0"/>
          <c:showPercent val="0"/>
          <c:showBubbleSize val="0"/>
          <c:showLeaderLines val="1"/>
        </c:dLbls>
        <c:firstSliceAng val="18"/>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307512553053343E-2"/>
          <c:y val="0.1898567739678623"/>
          <c:w val="0.95738497489389329"/>
          <c:h val="0.68568158138240254"/>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3"/>
            <c:invertIfNegative val="0"/>
            <c:bubble3D val="0"/>
            <c:spPr>
              <a:solidFill>
                <a:schemeClr val="accent4"/>
              </a:solidFill>
              <a:ln>
                <a:noFill/>
              </a:ln>
              <a:effectLst/>
            </c:spPr>
            <c:extLst>
              <c:ext xmlns:c16="http://schemas.microsoft.com/office/drawing/2014/chart" uri="{C3380CC4-5D6E-409C-BE32-E72D297353CC}">
                <c16:uniqueId val="{00000003-7071-44E8-8D47-2B6B7491D0D4}"/>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4-7071-44E8-8D47-2B6B7491D0D4}"/>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5-7071-44E8-8D47-2B6B7491D0D4}"/>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6-7071-44E8-8D47-2B6B7491D0D4}"/>
              </c:ext>
            </c:extLst>
          </c:dPt>
          <c:dPt>
            <c:idx val="8"/>
            <c:invertIfNegative val="0"/>
            <c:bubble3D val="0"/>
            <c:spPr>
              <a:solidFill>
                <a:schemeClr val="accent3"/>
              </a:solidFill>
              <a:ln>
                <a:noFill/>
              </a:ln>
              <a:effectLst/>
            </c:spPr>
            <c:extLst>
              <c:ext xmlns:c16="http://schemas.microsoft.com/office/drawing/2014/chart" uri="{C3380CC4-5D6E-409C-BE32-E72D297353CC}">
                <c16:uniqueId val="{00000007-7071-44E8-8D47-2B6B7491D0D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Boy</c:v>
                </c:pt>
                <c:pt idx="1">
                  <c:v>Girl</c:v>
                </c:pt>
                <c:pt idx="3">
                  <c:v>Under 3 yrs</c:v>
                </c:pt>
                <c:pt idx="4">
                  <c:v>3-5 yrs</c:v>
                </c:pt>
                <c:pt idx="5">
                  <c:v>6-12 yrs</c:v>
                </c:pt>
                <c:pt idx="6">
                  <c:v>13 yrs or older</c:v>
                </c:pt>
                <c:pt idx="8">
                  <c:v>Has special needs</c:v>
                </c:pt>
              </c:strCache>
            </c:strRef>
          </c:cat>
          <c:val>
            <c:numRef>
              <c:f>Sheet1!$B$2:$B$10</c:f>
              <c:numCache>
                <c:formatCode>0%</c:formatCode>
                <c:ptCount val="9"/>
                <c:pt idx="0">
                  <c:v>0.43</c:v>
                </c:pt>
                <c:pt idx="1">
                  <c:v>0.56999999999999995</c:v>
                </c:pt>
                <c:pt idx="3">
                  <c:v>0.52</c:v>
                </c:pt>
                <c:pt idx="4">
                  <c:v>0.31</c:v>
                </c:pt>
                <c:pt idx="5">
                  <c:v>0.14000000000000001</c:v>
                </c:pt>
                <c:pt idx="6">
                  <c:v>0.03</c:v>
                </c:pt>
                <c:pt idx="8">
                  <c:v>0.02</c:v>
                </c:pt>
              </c:numCache>
            </c:numRef>
          </c:val>
          <c:extLst>
            <c:ext xmlns:c16="http://schemas.microsoft.com/office/drawing/2014/chart" uri="{C3380CC4-5D6E-409C-BE32-E72D297353CC}">
              <c16:uniqueId val="{00000000-7071-44E8-8D47-2B6B7491D0D4}"/>
            </c:ext>
          </c:extLst>
        </c:ser>
        <c:dLbls>
          <c:dLblPos val="outEnd"/>
          <c:showLegendKey val="0"/>
          <c:showVal val="1"/>
          <c:showCatName val="0"/>
          <c:showSerName val="0"/>
          <c:showPercent val="0"/>
          <c:showBubbleSize val="0"/>
        </c:dLbls>
        <c:gapWidth val="50"/>
        <c:overlap val="-27"/>
        <c:axId val="1121220544"/>
        <c:axId val="1121221792"/>
      </c:barChart>
      <c:catAx>
        <c:axId val="112122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1221792"/>
        <c:crosses val="autoZero"/>
        <c:auto val="1"/>
        <c:lblAlgn val="ctr"/>
        <c:lblOffset val="100"/>
        <c:noMultiLvlLbl val="0"/>
      </c:catAx>
      <c:valAx>
        <c:axId val="1121221792"/>
        <c:scaling>
          <c:orientation val="minMax"/>
        </c:scaling>
        <c:delete val="1"/>
        <c:axPos val="l"/>
        <c:numFmt formatCode="0%" sourceLinked="1"/>
        <c:majorTickMark val="none"/>
        <c:minorTickMark val="none"/>
        <c:tickLblPos val="nextTo"/>
        <c:crossAx val="1121220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r>
              <a:rPr lang="en-US">
                <a:solidFill>
                  <a:schemeClr val="bg1">
                    <a:lumMod val="50000"/>
                  </a:schemeClr>
                </a:solidFill>
              </a:rPr>
              <a:t>CHARACTERISTICS</a:t>
            </a:r>
            <a:r>
              <a:rPr lang="en-US" baseline="0">
                <a:solidFill>
                  <a:schemeClr val="bg1">
                    <a:lumMod val="50000"/>
                  </a:schemeClr>
                </a:solidFill>
              </a:rPr>
              <a:t> OF CAREGIVERS</a:t>
            </a:r>
            <a:endParaRPr lang="en-US">
              <a:solidFill>
                <a:schemeClr val="bg1">
                  <a:lumMod val="50000"/>
                </a:schemeClr>
              </a:solidFill>
            </a:endParaRPr>
          </a:p>
        </c:rich>
      </c:tx>
      <c:layout>
        <c:manualLayout>
          <c:xMode val="edge"/>
          <c:yMode val="edge"/>
          <c:x val="0.43313734555571742"/>
          <c:y val="1.813590072950589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4"/>
            <c:invertIfNegative val="0"/>
            <c:bubble3D val="0"/>
            <c:spPr>
              <a:solidFill>
                <a:schemeClr val="accent4"/>
              </a:solidFill>
              <a:ln>
                <a:noFill/>
              </a:ln>
              <a:effectLst/>
            </c:spPr>
            <c:extLst>
              <c:ext xmlns:c16="http://schemas.microsoft.com/office/drawing/2014/chart" uri="{C3380CC4-5D6E-409C-BE32-E72D297353CC}">
                <c16:uniqueId val="{00000003-2EAB-4147-843F-9740AFDA6763}"/>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4-2EAB-4147-843F-9740AFDA6763}"/>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5-2EAB-4147-843F-9740AFDA6763}"/>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6-2EAB-4147-843F-9740AFDA6763}"/>
              </c:ext>
            </c:extLst>
          </c:dPt>
          <c:dPt>
            <c:idx val="9"/>
            <c:invertIfNegative val="0"/>
            <c:bubble3D val="0"/>
            <c:spPr>
              <a:solidFill>
                <a:schemeClr val="accent3"/>
              </a:solidFill>
              <a:ln>
                <a:noFill/>
              </a:ln>
              <a:effectLst/>
            </c:spPr>
            <c:extLst>
              <c:ext xmlns:c16="http://schemas.microsoft.com/office/drawing/2014/chart" uri="{C3380CC4-5D6E-409C-BE32-E72D297353CC}">
                <c16:uniqueId val="{00000007-2EAB-4147-843F-9740AFDA676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Mother</c:v>
                </c:pt>
                <c:pt idx="1">
                  <c:v>Father</c:v>
                </c:pt>
                <c:pt idx="2">
                  <c:v>Father's Girlfriend</c:v>
                </c:pt>
                <c:pt idx="4">
                  <c:v>Under 30 yrs</c:v>
                </c:pt>
                <c:pt idx="5">
                  <c:v>30-39 yrs</c:v>
                </c:pt>
                <c:pt idx="6">
                  <c:v>40-49 yrs</c:v>
                </c:pt>
                <c:pt idx="7">
                  <c:v>50 yrs or older</c:v>
                </c:pt>
                <c:pt idx="9">
                  <c:v>Currently pregnant</c:v>
                </c:pt>
              </c:strCache>
            </c:strRef>
          </c:cat>
          <c:val>
            <c:numRef>
              <c:f>Sheet1!$B$2:$B$11</c:f>
              <c:numCache>
                <c:formatCode>0%</c:formatCode>
                <c:ptCount val="10"/>
                <c:pt idx="0">
                  <c:v>0.81</c:v>
                </c:pt>
                <c:pt idx="1">
                  <c:v>0.18</c:v>
                </c:pt>
                <c:pt idx="2">
                  <c:v>0.01</c:v>
                </c:pt>
                <c:pt idx="4">
                  <c:v>0.34</c:v>
                </c:pt>
                <c:pt idx="5">
                  <c:v>0.45</c:v>
                </c:pt>
                <c:pt idx="6">
                  <c:v>0.18</c:v>
                </c:pt>
                <c:pt idx="7">
                  <c:v>0.03</c:v>
                </c:pt>
                <c:pt idx="9">
                  <c:v>0.09</c:v>
                </c:pt>
              </c:numCache>
            </c:numRef>
          </c:val>
          <c:extLst>
            <c:ext xmlns:c16="http://schemas.microsoft.com/office/drawing/2014/chart" uri="{C3380CC4-5D6E-409C-BE32-E72D297353CC}">
              <c16:uniqueId val="{00000000-2EAB-4147-843F-9740AFDA6763}"/>
            </c:ext>
          </c:extLst>
        </c:ser>
        <c:dLbls>
          <c:showLegendKey val="0"/>
          <c:showVal val="0"/>
          <c:showCatName val="0"/>
          <c:showSerName val="0"/>
          <c:showPercent val="0"/>
          <c:showBubbleSize val="0"/>
        </c:dLbls>
        <c:gapWidth val="50"/>
        <c:overlap val="-27"/>
        <c:axId val="434727008"/>
        <c:axId val="434730336"/>
      </c:barChart>
      <c:catAx>
        <c:axId val="43472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34730336"/>
        <c:crosses val="autoZero"/>
        <c:auto val="1"/>
        <c:lblAlgn val="ctr"/>
        <c:lblOffset val="100"/>
        <c:noMultiLvlLbl val="0"/>
      </c:catAx>
      <c:valAx>
        <c:axId val="434730336"/>
        <c:scaling>
          <c:orientation val="minMax"/>
        </c:scaling>
        <c:delete val="1"/>
        <c:axPos val="l"/>
        <c:numFmt formatCode="0%" sourceLinked="1"/>
        <c:majorTickMark val="none"/>
        <c:minorTickMark val="none"/>
        <c:tickLblPos val="nextTo"/>
        <c:crossAx val="434727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20A-4E9B-998F-BA8F2378BD3B}"/>
              </c:ext>
            </c:extLst>
          </c:dPt>
          <c:dPt>
            <c:idx val="1"/>
            <c:bubble3D val="0"/>
            <c:spPr>
              <a:solidFill>
                <a:schemeClr val="accent2"/>
              </a:solidFill>
              <a:ln w="19050">
                <a:noFill/>
              </a:ln>
              <a:effectLst/>
            </c:spPr>
            <c:extLst>
              <c:ext xmlns:c16="http://schemas.microsoft.com/office/drawing/2014/chart" uri="{C3380CC4-5D6E-409C-BE32-E72D297353CC}">
                <c16:uniqueId val="{00000003-120A-4E9B-998F-BA8F2378BD3B}"/>
              </c:ext>
            </c:extLst>
          </c:dPt>
          <c:dPt>
            <c:idx val="2"/>
            <c:bubble3D val="0"/>
            <c:explosion val="8"/>
            <c:spPr>
              <a:solidFill>
                <a:schemeClr val="accent3"/>
              </a:solidFill>
              <a:ln w="19050">
                <a:noFill/>
              </a:ln>
              <a:effectLst/>
            </c:spPr>
            <c:extLst>
              <c:ext xmlns:c16="http://schemas.microsoft.com/office/drawing/2014/chart" uri="{C3380CC4-5D6E-409C-BE32-E72D297353CC}">
                <c16:uniqueId val="{00000005-120A-4E9B-998F-BA8F2378BD3B}"/>
              </c:ext>
            </c:extLst>
          </c:dPt>
          <c:dPt>
            <c:idx val="3"/>
            <c:bubble3D val="0"/>
            <c:explosion val="7"/>
            <c:spPr>
              <a:solidFill>
                <a:schemeClr val="accent4"/>
              </a:solidFill>
              <a:ln w="19050">
                <a:noFill/>
              </a:ln>
              <a:effectLst/>
            </c:spPr>
            <c:extLst>
              <c:ext xmlns:c16="http://schemas.microsoft.com/office/drawing/2014/chart" uri="{C3380CC4-5D6E-409C-BE32-E72D297353CC}">
                <c16:uniqueId val="{00000007-120A-4E9B-998F-BA8F2378BD3B}"/>
              </c:ext>
            </c:extLst>
          </c:dPt>
          <c:dPt>
            <c:idx val="4"/>
            <c:bubble3D val="0"/>
            <c:spPr>
              <a:solidFill>
                <a:schemeClr val="accent5"/>
              </a:solidFill>
              <a:ln w="19050">
                <a:noFill/>
              </a:ln>
              <a:effectLst/>
            </c:spPr>
            <c:extLst>
              <c:ext xmlns:c16="http://schemas.microsoft.com/office/drawing/2014/chart" uri="{C3380CC4-5D6E-409C-BE32-E72D297353CC}">
                <c16:uniqueId val="{00000009-72D9-4252-94BF-DAFD461B992B}"/>
              </c:ext>
            </c:extLst>
          </c:dPt>
          <c:dPt>
            <c:idx val="5"/>
            <c:bubble3D val="0"/>
            <c:spPr>
              <a:solidFill>
                <a:schemeClr val="accent6"/>
              </a:solidFill>
              <a:ln w="19050">
                <a:noFill/>
              </a:ln>
              <a:effectLst/>
            </c:spPr>
            <c:extLst>
              <c:ext xmlns:c16="http://schemas.microsoft.com/office/drawing/2014/chart" uri="{C3380CC4-5D6E-409C-BE32-E72D297353CC}">
                <c16:uniqueId val="{0000000B-72D9-4252-94BF-DAFD461B992B}"/>
              </c:ext>
            </c:extLst>
          </c:dPt>
          <c:dLbls>
            <c:dLbl>
              <c:idx val="0"/>
              <c:layout>
                <c:manualLayout>
                  <c:x val="-0.22984676882078614"/>
                  <c:y val="-0.19233821080288616"/>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44037308461025981"/>
                      <c:h val="0.2901512325359778"/>
                    </c:manualLayout>
                  </c15:layout>
                </c:ext>
                <c:ext xmlns:c16="http://schemas.microsoft.com/office/drawing/2014/chart" uri="{C3380CC4-5D6E-409C-BE32-E72D297353CC}">
                  <c16:uniqueId val="{00000001-120A-4E9B-998F-BA8F2378BD3B}"/>
                </c:ext>
              </c:extLst>
            </c:dLbl>
            <c:dLbl>
              <c:idx val="1"/>
              <c:layout>
                <c:manualLayout>
                  <c:x val="0.14957602180409246"/>
                  <c:y val="0.27617794371696475"/>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8185209860093267"/>
                      <c:h val="0.28069884307122922"/>
                    </c:manualLayout>
                  </c15:layout>
                </c:ext>
                <c:ext xmlns:c16="http://schemas.microsoft.com/office/drawing/2014/chart" uri="{C3380CC4-5D6E-409C-BE32-E72D297353CC}">
                  <c16:uniqueId val="{00000003-120A-4E9B-998F-BA8F2378BD3B}"/>
                </c:ext>
              </c:extLst>
            </c:dLbl>
            <c:dLbl>
              <c:idx val="3"/>
              <c:layout>
                <c:manualLayout>
                  <c:x val="-5.8627581612258492E-2"/>
                  <c:y val="-5.9152251764103443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201923127363908"/>
                      <c:h val="0.17343317298892724"/>
                    </c:manualLayout>
                  </c15:layout>
                </c:ext>
                <c:ext xmlns:c16="http://schemas.microsoft.com/office/drawing/2014/chart" uri="{C3380CC4-5D6E-409C-BE32-E72D297353CC}">
                  <c16:uniqueId val="{00000007-120A-4E9B-998F-BA8F2378BD3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4"/>
                <c:pt idx="0">
                  <c:v>Hispanic/ Latino
(English speaking)</c:v>
                </c:pt>
                <c:pt idx="1">
                  <c:v>Hispanic/ Latino
(Spanish speaking)</c:v>
                </c:pt>
                <c:pt idx="2">
                  <c:v>White</c:v>
                </c:pt>
                <c:pt idx="3">
                  <c:v>Multiracial</c:v>
                </c:pt>
              </c:strCache>
            </c:strRef>
          </c:cat>
          <c:val>
            <c:numRef>
              <c:f>Sheet1!$B$2:$B$7</c:f>
              <c:numCache>
                <c:formatCode>0%</c:formatCode>
                <c:ptCount val="6"/>
                <c:pt idx="0">
                  <c:v>0.54761904761904767</c:v>
                </c:pt>
                <c:pt idx="1">
                  <c:v>0.29761904761904762</c:v>
                </c:pt>
                <c:pt idx="2">
                  <c:v>0.13</c:v>
                </c:pt>
                <c:pt idx="3">
                  <c:v>0.02</c:v>
                </c:pt>
              </c:numCache>
            </c:numRef>
          </c:val>
          <c:extLst>
            <c:ext xmlns:c16="http://schemas.microsoft.com/office/drawing/2014/chart" uri="{C3380CC4-5D6E-409C-BE32-E72D297353CC}">
              <c16:uniqueId val="{00000008-120A-4E9B-998F-BA8F2378BD3B}"/>
            </c:ext>
          </c:extLst>
        </c:ser>
        <c:dLbls>
          <c:showLegendKey val="0"/>
          <c:showVal val="0"/>
          <c:showCatName val="0"/>
          <c:showSerName val="0"/>
          <c:showPercent val="0"/>
          <c:showBubbleSize val="0"/>
          <c:showLeaderLines val="1"/>
        </c:dLbls>
        <c:firstSliceAng val="5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Not at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Children's behavior</c:v>
                </c:pt>
                <c:pt idx="1">
                  <c:v>Affording rent or housing costs</c:v>
                </c:pt>
                <c:pt idx="2">
                  <c:v>Issues or problems with spouse/partner</c:v>
                </c:pt>
                <c:pt idx="3">
                  <c:v>Feeling down, depressed, or hopeless</c:v>
                </c:pt>
                <c:pt idx="4">
                  <c:v>Little interest or pleasure in doing things</c:v>
                </c:pt>
                <c:pt idx="5">
                  <c:v>Health or health care issues</c:v>
                </c:pt>
                <c:pt idx="6">
                  <c:v>Affording healthy food</c:v>
                </c:pt>
                <c:pt idx="7">
                  <c:v>Concerns about substance use</c:v>
                </c:pt>
              </c:strCache>
            </c:strRef>
          </c:cat>
          <c:val>
            <c:numRef>
              <c:f>Sheet1!$B$2:$B$9</c:f>
              <c:numCache>
                <c:formatCode>0%</c:formatCode>
                <c:ptCount val="8"/>
                <c:pt idx="0">
                  <c:v>0.44</c:v>
                </c:pt>
                <c:pt idx="1">
                  <c:v>0.62</c:v>
                </c:pt>
                <c:pt idx="2">
                  <c:v>0.75</c:v>
                </c:pt>
                <c:pt idx="3">
                  <c:v>0.75</c:v>
                </c:pt>
                <c:pt idx="4">
                  <c:v>0.75</c:v>
                </c:pt>
                <c:pt idx="5">
                  <c:v>0.76</c:v>
                </c:pt>
                <c:pt idx="6">
                  <c:v>0.79</c:v>
                </c:pt>
                <c:pt idx="7">
                  <c:v>0.91</c:v>
                </c:pt>
              </c:numCache>
            </c:numRef>
          </c:val>
          <c:extLst>
            <c:ext xmlns:c16="http://schemas.microsoft.com/office/drawing/2014/chart" uri="{C3380CC4-5D6E-409C-BE32-E72D297353CC}">
              <c16:uniqueId val="{00000000-1933-4189-8CBE-942A2068CF32}"/>
            </c:ext>
          </c:extLst>
        </c:ser>
        <c:ser>
          <c:idx val="1"/>
          <c:order val="1"/>
          <c:tx>
            <c:strRef>
              <c:f>Sheet1!$C$1</c:f>
              <c:strCache>
                <c:ptCount val="1"/>
                <c:pt idx="0">
                  <c:v>Several days</c:v>
                </c:pt>
              </c:strCache>
            </c:strRef>
          </c:tx>
          <c:spPr>
            <a:solidFill>
              <a:schemeClr val="accent2"/>
            </a:solidFill>
            <a:ln>
              <a:noFill/>
            </a:ln>
            <a:effectLst/>
          </c:spPr>
          <c:invertIfNegative val="0"/>
          <c:dLbls>
            <c:dLbl>
              <c:idx val="7"/>
              <c:layout>
                <c:manualLayout>
                  <c:x val="-2.6576193213530361E-3"/>
                  <c:y val="1.000784419106146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33-4189-8CBE-942A2068CF3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Children's behavior</c:v>
                </c:pt>
                <c:pt idx="1">
                  <c:v>Affording rent or housing costs</c:v>
                </c:pt>
                <c:pt idx="2">
                  <c:v>Issues or problems with spouse/partner</c:v>
                </c:pt>
                <c:pt idx="3">
                  <c:v>Feeling down, depressed, or hopeless</c:v>
                </c:pt>
                <c:pt idx="4">
                  <c:v>Little interest or pleasure in doing things</c:v>
                </c:pt>
                <c:pt idx="5">
                  <c:v>Health or health care issues</c:v>
                </c:pt>
                <c:pt idx="6">
                  <c:v>Affording healthy food</c:v>
                </c:pt>
                <c:pt idx="7">
                  <c:v>Concerns about substance use</c:v>
                </c:pt>
              </c:strCache>
            </c:strRef>
          </c:cat>
          <c:val>
            <c:numRef>
              <c:f>Sheet1!$C$2:$C$9</c:f>
              <c:numCache>
                <c:formatCode>0%</c:formatCode>
                <c:ptCount val="8"/>
                <c:pt idx="0">
                  <c:v>0.3</c:v>
                </c:pt>
                <c:pt idx="1">
                  <c:v>0.2</c:v>
                </c:pt>
                <c:pt idx="2">
                  <c:v>0.12</c:v>
                </c:pt>
                <c:pt idx="3">
                  <c:v>0.19</c:v>
                </c:pt>
                <c:pt idx="4">
                  <c:v>0.18</c:v>
                </c:pt>
                <c:pt idx="5">
                  <c:v>0.14000000000000001</c:v>
                </c:pt>
                <c:pt idx="6">
                  <c:v>0.11</c:v>
                </c:pt>
                <c:pt idx="7">
                  <c:v>0.04</c:v>
                </c:pt>
              </c:numCache>
            </c:numRef>
          </c:val>
          <c:extLst>
            <c:ext xmlns:c16="http://schemas.microsoft.com/office/drawing/2014/chart" uri="{C3380CC4-5D6E-409C-BE32-E72D297353CC}">
              <c16:uniqueId val="{00000001-1933-4189-8CBE-942A2068CF32}"/>
            </c:ext>
          </c:extLst>
        </c:ser>
        <c:ser>
          <c:idx val="2"/>
          <c:order val="2"/>
          <c:tx>
            <c:strRef>
              <c:f>Sheet1!$D$1</c:f>
              <c:strCache>
                <c:ptCount val="1"/>
                <c:pt idx="0">
                  <c:v>More than half the days</c:v>
                </c:pt>
              </c:strCache>
            </c:strRef>
          </c:tx>
          <c:spPr>
            <a:solidFill>
              <a:schemeClr val="accent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68C8-45B1-9E01-2F76DB6893BE}"/>
                </c:ext>
              </c:extLst>
            </c:dLbl>
            <c:dLbl>
              <c:idx val="7"/>
              <c:layout>
                <c:manualLayout>
                  <c:x val="-1.9488983218190306E-16"/>
                  <c:y val="4.094165373762911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33-4189-8CBE-942A2068CF3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Children's behavior</c:v>
                </c:pt>
                <c:pt idx="1">
                  <c:v>Affording rent or housing costs</c:v>
                </c:pt>
                <c:pt idx="2">
                  <c:v>Issues or problems with spouse/partner</c:v>
                </c:pt>
                <c:pt idx="3">
                  <c:v>Feeling down, depressed, or hopeless</c:v>
                </c:pt>
                <c:pt idx="4">
                  <c:v>Little interest or pleasure in doing things</c:v>
                </c:pt>
                <c:pt idx="5">
                  <c:v>Health or health care issues</c:v>
                </c:pt>
                <c:pt idx="6">
                  <c:v>Affording healthy food</c:v>
                </c:pt>
                <c:pt idx="7">
                  <c:v>Concerns about substance use</c:v>
                </c:pt>
              </c:strCache>
            </c:strRef>
          </c:cat>
          <c:val>
            <c:numRef>
              <c:f>Sheet1!$D$2:$D$9</c:f>
              <c:numCache>
                <c:formatCode>0%</c:formatCode>
                <c:ptCount val="8"/>
                <c:pt idx="0">
                  <c:v>0.08</c:v>
                </c:pt>
                <c:pt idx="1">
                  <c:v>0.03</c:v>
                </c:pt>
                <c:pt idx="2">
                  <c:v>0.02</c:v>
                </c:pt>
                <c:pt idx="3">
                  <c:v>0</c:v>
                </c:pt>
                <c:pt idx="4">
                  <c:v>0.04</c:v>
                </c:pt>
                <c:pt idx="5">
                  <c:v>0.04</c:v>
                </c:pt>
                <c:pt idx="6">
                  <c:v>0.06</c:v>
                </c:pt>
                <c:pt idx="7">
                  <c:v>0.01</c:v>
                </c:pt>
              </c:numCache>
            </c:numRef>
          </c:val>
          <c:extLst>
            <c:ext xmlns:c16="http://schemas.microsoft.com/office/drawing/2014/chart" uri="{C3380CC4-5D6E-409C-BE32-E72D297353CC}">
              <c16:uniqueId val="{00000002-1933-4189-8CBE-942A2068CF32}"/>
            </c:ext>
          </c:extLst>
        </c:ser>
        <c:ser>
          <c:idx val="3"/>
          <c:order val="3"/>
          <c:tx>
            <c:strRef>
              <c:f>Sheet1!$E$1</c:f>
              <c:strCache>
                <c:ptCount val="1"/>
                <c:pt idx="0">
                  <c:v>Nearly every day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Children's behavior</c:v>
                </c:pt>
                <c:pt idx="1">
                  <c:v>Affording rent or housing costs</c:v>
                </c:pt>
                <c:pt idx="2">
                  <c:v>Issues or problems with spouse/partner</c:v>
                </c:pt>
                <c:pt idx="3">
                  <c:v>Feeling down, depressed, or hopeless</c:v>
                </c:pt>
                <c:pt idx="4">
                  <c:v>Little interest or pleasure in doing things</c:v>
                </c:pt>
                <c:pt idx="5">
                  <c:v>Health or health care issues</c:v>
                </c:pt>
                <c:pt idx="6">
                  <c:v>Affording healthy food</c:v>
                </c:pt>
                <c:pt idx="7">
                  <c:v>Concerns about substance use</c:v>
                </c:pt>
              </c:strCache>
            </c:strRef>
          </c:cat>
          <c:val>
            <c:numRef>
              <c:f>Sheet1!$E$2:$E$9</c:f>
              <c:numCache>
                <c:formatCode>0%</c:formatCode>
                <c:ptCount val="8"/>
                <c:pt idx="0">
                  <c:v>0.18</c:v>
                </c:pt>
                <c:pt idx="1">
                  <c:v>0.12</c:v>
                </c:pt>
                <c:pt idx="2">
                  <c:v>0.11</c:v>
                </c:pt>
                <c:pt idx="3">
                  <c:v>0.05</c:v>
                </c:pt>
                <c:pt idx="4">
                  <c:v>0.04</c:v>
                </c:pt>
                <c:pt idx="5">
                  <c:v>0.06</c:v>
                </c:pt>
                <c:pt idx="6">
                  <c:v>0.04</c:v>
                </c:pt>
                <c:pt idx="7">
                  <c:v>0.04</c:v>
                </c:pt>
              </c:numCache>
            </c:numRef>
          </c:val>
          <c:extLst>
            <c:ext xmlns:c16="http://schemas.microsoft.com/office/drawing/2014/chart" uri="{C3380CC4-5D6E-409C-BE32-E72D297353CC}">
              <c16:uniqueId val="{00000003-1933-4189-8CBE-942A2068CF32}"/>
            </c:ext>
          </c:extLst>
        </c:ser>
        <c:dLbls>
          <c:dLblPos val="ctr"/>
          <c:showLegendKey val="0"/>
          <c:showVal val="1"/>
          <c:showCatName val="0"/>
          <c:showSerName val="0"/>
          <c:showPercent val="0"/>
          <c:showBubbleSize val="0"/>
        </c:dLbls>
        <c:gapWidth val="150"/>
        <c:overlap val="100"/>
        <c:axId val="295160912"/>
        <c:axId val="295161328"/>
      </c:barChart>
      <c:catAx>
        <c:axId val="295160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95161328"/>
        <c:crosses val="autoZero"/>
        <c:auto val="1"/>
        <c:lblAlgn val="ctr"/>
        <c:lblOffset val="100"/>
        <c:noMultiLvlLbl val="0"/>
      </c:catAx>
      <c:valAx>
        <c:axId val="29516132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5160912"/>
        <c:crosses val="autoZero"/>
        <c:crossBetween val="between"/>
      </c:valAx>
      <c:spPr>
        <a:noFill/>
        <a:ln>
          <a:noFill/>
        </a:ln>
        <a:effectLst/>
      </c:spPr>
    </c:plotArea>
    <c:legend>
      <c:legendPos val="b"/>
      <c:layout>
        <c:manualLayout>
          <c:xMode val="edge"/>
          <c:yMode val="edge"/>
          <c:x val="0.27550660606736588"/>
          <c:y val="0.9397540878790569"/>
          <c:w val="0.6562810949307899"/>
          <c:h val="6.02459121209431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20717111257703"/>
          <c:y val="2.2144506675868661E-2"/>
          <c:w val="0.57725682440437454"/>
          <c:h val="0.96253226170077"/>
        </c:manualLayout>
      </c:layout>
      <c:barChart>
        <c:barDir val="bar"/>
        <c:grouping val="clustered"/>
        <c:varyColors val="0"/>
        <c:ser>
          <c:idx val="0"/>
          <c:order val="0"/>
          <c:tx>
            <c:strRef>
              <c:f>Sheet1!$B$1</c:f>
              <c:strCache>
                <c:ptCount val="1"/>
                <c:pt idx="0">
                  <c:v>Mean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Parenting and child development classes</c:v>
                </c:pt>
                <c:pt idx="1">
                  <c:v>Early reading and kindergarten readiness programs</c:v>
                </c:pt>
                <c:pt idx="2">
                  <c:v>Programs for child's emotional or behavioral problems </c:v>
                </c:pt>
                <c:pt idx="3">
                  <c:v>Food programs (food pantry, CalFresh (food stamps, EBT))</c:v>
                </c:pt>
                <c:pt idx="4">
                  <c:v>Regular or occasional child care</c:v>
                </c:pt>
                <c:pt idx="5">
                  <c:v>Family counseling &amp; help with relationship issues</c:v>
                </c:pt>
                <c:pt idx="6">
                  <c:v>Social connections with other parents</c:v>
                </c:pt>
                <c:pt idx="7">
                  <c:v>ASQ developmental screening</c:v>
                </c:pt>
                <c:pt idx="8">
                  <c:v>Mental health services and supports</c:v>
                </c:pt>
                <c:pt idx="9">
                  <c:v>Dental, hearing, or vision services</c:v>
                </c:pt>
                <c:pt idx="10">
                  <c:v>Housing</c:v>
                </c:pt>
                <c:pt idx="11">
                  <c:v>Health services (including prenatal) and health insurance</c:v>
                </c:pt>
                <c:pt idx="12">
                  <c:v>Child recreational activities</c:v>
                </c:pt>
                <c:pt idx="13">
                  <c:v>Support for children with special needs </c:v>
                </c:pt>
                <c:pt idx="14">
                  <c:v>Divorce, custody, or other family law support</c:v>
                </c:pt>
                <c:pt idx="15">
                  <c:v>Employment support (unemployment, job training)</c:v>
                </c:pt>
                <c:pt idx="16">
                  <c:v>Immigration support</c:v>
                </c:pt>
                <c:pt idx="17">
                  <c:v>Disability (SSI)</c:v>
                </c:pt>
                <c:pt idx="18">
                  <c:v>Transportation</c:v>
                </c:pt>
                <c:pt idx="19">
                  <c:v>CPS/child welfare</c:v>
                </c:pt>
              </c:strCache>
            </c:strRef>
          </c:cat>
          <c:val>
            <c:numRef>
              <c:f>Sheet1!$B$2:$B$21</c:f>
              <c:numCache>
                <c:formatCode>0%</c:formatCode>
                <c:ptCount val="20"/>
                <c:pt idx="0">
                  <c:v>0.7</c:v>
                </c:pt>
                <c:pt idx="1">
                  <c:v>0.57999999999999996</c:v>
                </c:pt>
                <c:pt idx="2">
                  <c:v>0.43</c:v>
                </c:pt>
                <c:pt idx="3">
                  <c:v>0.23</c:v>
                </c:pt>
                <c:pt idx="4">
                  <c:v>0.23</c:v>
                </c:pt>
                <c:pt idx="5">
                  <c:v>0.2</c:v>
                </c:pt>
                <c:pt idx="6">
                  <c:v>0.19</c:v>
                </c:pt>
                <c:pt idx="7">
                  <c:v>0.18</c:v>
                </c:pt>
                <c:pt idx="8">
                  <c:v>0.13</c:v>
                </c:pt>
                <c:pt idx="9">
                  <c:v>0.13</c:v>
                </c:pt>
                <c:pt idx="10">
                  <c:v>0.1</c:v>
                </c:pt>
                <c:pt idx="11">
                  <c:v>0.08</c:v>
                </c:pt>
                <c:pt idx="12">
                  <c:v>7.0000000000000007E-2</c:v>
                </c:pt>
                <c:pt idx="13">
                  <c:v>0.05</c:v>
                </c:pt>
                <c:pt idx="14">
                  <c:v>0.05</c:v>
                </c:pt>
                <c:pt idx="15">
                  <c:v>0.04</c:v>
                </c:pt>
                <c:pt idx="16">
                  <c:v>0.04</c:v>
                </c:pt>
                <c:pt idx="17">
                  <c:v>0.02</c:v>
                </c:pt>
                <c:pt idx="18">
                  <c:v>0.02</c:v>
                </c:pt>
                <c:pt idx="19">
                  <c:v>0.01</c:v>
                </c:pt>
              </c:numCache>
            </c:numRef>
          </c:val>
          <c:extLst>
            <c:ext xmlns:c16="http://schemas.microsoft.com/office/drawing/2014/chart" uri="{C3380CC4-5D6E-409C-BE32-E72D297353CC}">
              <c16:uniqueId val="{00000000-9F82-4FD2-B18C-9B93C8A77379}"/>
            </c:ext>
          </c:extLst>
        </c:ser>
        <c:dLbls>
          <c:dLblPos val="outEnd"/>
          <c:showLegendKey val="0"/>
          <c:showVal val="1"/>
          <c:showCatName val="0"/>
          <c:showSerName val="0"/>
          <c:showPercent val="0"/>
          <c:showBubbleSize val="0"/>
        </c:dLbls>
        <c:gapWidth val="75"/>
        <c:axId val="668024912"/>
        <c:axId val="668016592"/>
      </c:barChart>
      <c:catAx>
        <c:axId val="668024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8016592"/>
        <c:crosses val="autoZero"/>
        <c:auto val="1"/>
        <c:lblAlgn val="ctr"/>
        <c:lblOffset val="100"/>
        <c:tickMarkSkip val="2"/>
        <c:noMultiLvlLbl val="0"/>
      </c:catAx>
      <c:valAx>
        <c:axId val="668016592"/>
        <c:scaling>
          <c:orientation val="minMax"/>
        </c:scaling>
        <c:delete val="1"/>
        <c:axPos val="t"/>
        <c:numFmt formatCode="0%" sourceLinked="1"/>
        <c:majorTickMark val="none"/>
        <c:minorTickMark val="none"/>
        <c:tickLblPos val="nextTo"/>
        <c:crossAx val="668024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r>
              <a:rPr lang="en-US" spc="-150" dirty="0">
                <a:solidFill>
                  <a:schemeClr val="bg1">
                    <a:lumMod val="50000"/>
                  </a:schemeClr>
                </a:solidFill>
              </a:rPr>
              <a:t>CHANGE IN CAPACITY TO SUPPORT KINDERGARTEN</a:t>
            </a:r>
            <a:r>
              <a:rPr lang="en-US" spc="-150" baseline="0" dirty="0">
                <a:solidFill>
                  <a:schemeClr val="bg1">
                    <a:lumMod val="50000"/>
                  </a:schemeClr>
                </a:solidFill>
              </a:rPr>
              <a:t> READINESS FROM INTAKE TO EXIT</a:t>
            </a:r>
            <a:endParaRPr lang="en-US" spc="-150" dirty="0">
              <a:solidFill>
                <a:schemeClr val="bg1">
                  <a:lumMod val="50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48151306275742589"/>
          <c:y val="0.21381407932966584"/>
          <c:w val="0.49684414487244272"/>
          <c:h val="0.56564215103365323"/>
        </c:manualLayout>
      </c:layout>
      <c:barChart>
        <c:barDir val="bar"/>
        <c:grouping val="clustered"/>
        <c:varyColors val="0"/>
        <c:ser>
          <c:idx val="0"/>
          <c:order val="0"/>
          <c:tx>
            <c:strRef>
              <c:f>Sheet1!$B$1</c:f>
              <c:strCache>
                <c:ptCount val="1"/>
                <c:pt idx="0">
                  <c:v>Post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Ability to support children's social-emotional development***</c:v>
                </c:pt>
                <c:pt idx="1">
                  <c:v>Ability to support children's academic skills***</c:v>
                </c:pt>
                <c:pt idx="2">
                  <c:v>Ability to support children's overall readinessness***</c:v>
                </c:pt>
                <c:pt idx="3">
                  <c:v>Understanding of why teacher-child interactions are important***</c:v>
                </c:pt>
              </c:strCache>
            </c:strRef>
          </c:cat>
          <c:val>
            <c:numRef>
              <c:f>Sheet1!$B$2:$B$5</c:f>
              <c:numCache>
                <c:formatCode>_(* #,##0.0_);_(* \(#,##0.0\);_(* "-"??_);_(@_)</c:formatCode>
                <c:ptCount val="4"/>
                <c:pt idx="0">
                  <c:v>4.42</c:v>
                </c:pt>
                <c:pt idx="1">
                  <c:v>4.42</c:v>
                </c:pt>
                <c:pt idx="2">
                  <c:v>4.4000000000000004</c:v>
                </c:pt>
                <c:pt idx="3">
                  <c:v>4.6500000000000004</c:v>
                </c:pt>
              </c:numCache>
            </c:numRef>
          </c:val>
          <c:extLst>
            <c:ext xmlns:c16="http://schemas.microsoft.com/office/drawing/2014/chart" uri="{C3380CC4-5D6E-409C-BE32-E72D297353CC}">
              <c16:uniqueId val="{00000000-5F67-41C7-934B-A03B381ADFD6}"/>
            </c:ext>
          </c:extLst>
        </c:ser>
        <c:ser>
          <c:idx val="1"/>
          <c:order val="1"/>
          <c:tx>
            <c:strRef>
              <c:f>Sheet1!$C$1</c:f>
              <c:strCache>
                <c:ptCount val="1"/>
                <c:pt idx="0">
                  <c:v>Pre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Ability to support children's social-emotional development***</c:v>
                </c:pt>
                <c:pt idx="1">
                  <c:v>Ability to support children's academic skills***</c:v>
                </c:pt>
                <c:pt idx="2">
                  <c:v>Ability to support children's overall readinessness***</c:v>
                </c:pt>
                <c:pt idx="3">
                  <c:v>Understanding of why teacher-child interactions are important***</c:v>
                </c:pt>
              </c:strCache>
            </c:strRef>
          </c:cat>
          <c:val>
            <c:numRef>
              <c:f>Sheet1!$C$2:$C$5</c:f>
              <c:numCache>
                <c:formatCode>_(* #,##0.0_);_(* \(#,##0.0\);_(* "-"??_);_(@_)</c:formatCode>
                <c:ptCount val="4"/>
                <c:pt idx="0">
                  <c:v>3.4</c:v>
                </c:pt>
                <c:pt idx="1">
                  <c:v>3.53</c:v>
                </c:pt>
                <c:pt idx="2">
                  <c:v>3.44</c:v>
                </c:pt>
                <c:pt idx="3">
                  <c:v>4.0199999999999996</c:v>
                </c:pt>
              </c:numCache>
            </c:numRef>
          </c:val>
          <c:extLst>
            <c:ext xmlns:c16="http://schemas.microsoft.com/office/drawing/2014/chart" uri="{C3380CC4-5D6E-409C-BE32-E72D297353CC}">
              <c16:uniqueId val="{00000001-5F67-41C7-934B-A03B381ADFD6}"/>
            </c:ext>
          </c:extLst>
        </c:ser>
        <c:dLbls>
          <c:dLblPos val="outEnd"/>
          <c:showLegendKey val="0"/>
          <c:showVal val="1"/>
          <c:showCatName val="0"/>
          <c:showSerName val="0"/>
          <c:showPercent val="0"/>
          <c:showBubbleSize val="0"/>
        </c:dLbls>
        <c:gapWidth val="182"/>
        <c:axId val="62937904"/>
        <c:axId val="62938736"/>
      </c:barChart>
      <c:catAx>
        <c:axId val="629379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62938736"/>
        <c:crosses val="autoZero"/>
        <c:auto val="1"/>
        <c:lblAlgn val="ctr"/>
        <c:lblOffset val="100"/>
        <c:noMultiLvlLbl val="0"/>
      </c:catAx>
      <c:valAx>
        <c:axId val="62938736"/>
        <c:scaling>
          <c:orientation val="minMax"/>
          <c:min val="1"/>
        </c:scaling>
        <c:delete val="0"/>
        <c:axPos val="b"/>
        <c:majorGridlines>
          <c:spPr>
            <a:ln w="9525" cap="flat" cmpd="sng" algn="ctr">
              <a:solidFill>
                <a:schemeClr val="tx1">
                  <a:lumMod val="15000"/>
                  <a:lumOff val="85000"/>
                </a:schemeClr>
              </a:solidFill>
              <a:round/>
            </a:ln>
            <a:effectLst/>
          </c:spPr>
        </c:majorGridlines>
        <c:numFmt formatCode="_(* #,##0_);_(* \(#,##0\);_(* &quot;-&quot;_);_(@_)"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937904"/>
        <c:crosses val="autoZero"/>
        <c:crossBetween val="between"/>
        <c:majorUnit val="1"/>
        <c:minorUnit val="1"/>
      </c:valAx>
      <c:spPr>
        <a:noFill/>
        <a:ln>
          <a:noFill/>
        </a:ln>
        <a:effectLst/>
      </c:spPr>
    </c:plotArea>
    <c:legend>
      <c:legendPos val="t"/>
      <c:layout>
        <c:manualLayout>
          <c:xMode val="edge"/>
          <c:yMode val="edge"/>
          <c:x val="0.43373904794425849"/>
          <c:y val="0.11624700217904153"/>
          <c:w val="0.15751721749022451"/>
          <c:h val="7.905285298851505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lumMod val="50000"/>
                  </a:schemeClr>
                </a:solidFill>
                <a:latin typeface="+mn-lt"/>
                <a:ea typeface="+mn-ea"/>
                <a:cs typeface="+mn-cs"/>
              </a:defRPr>
            </a:pPr>
            <a:r>
              <a:rPr lang="en-US" sz="1800">
                <a:solidFill>
                  <a:schemeClr val="bg1">
                    <a:lumMod val="50000"/>
                  </a:schemeClr>
                </a:solidFill>
              </a:rPr>
              <a:t>NUMBER</a:t>
            </a:r>
            <a:r>
              <a:rPr lang="en-US" sz="1800" baseline="0">
                <a:solidFill>
                  <a:schemeClr val="bg1">
                    <a:lumMod val="50000"/>
                  </a:schemeClr>
                </a:solidFill>
              </a:rPr>
              <a:t> OF CPIN TRAINING EVENTS AND PROVIDER PARTICIPANTS, FY 2020 &amp; 2021</a:t>
            </a:r>
            <a:endParaRPr lang="en-US" sz="1800">
              <a:solidFill>
                <a:schemeClr val="bg1">
                  <a:lumMod val="50000"/>
                </a:schemeClr>
              </a:solidFill>
            </a:endParaRPr>
          </a:p>
        </c:rich>
      </c:tx>
      <c:layout>
        <c:manualLayout>
          <c:xMode val="edge"/>
          <c:yMode val="edge"/>
          <c:x val="0.29936089126912985"/>
          <c:y val="6.4279176102925639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35891080328783875"/>
          <c:y val="0.21679403526315011"/>
          <c:w val="0.62876083117318227"/>
          <c:h val="0.59224588696129365"/>
        </c:manualLayout>
      </c:layout>
      <c:barChart>
        <c:barDir val="bar"/>
        <c:grouping val="clustered"/>
        <c:varyColors val="0"/>
        <c:ser>
          <c:idx val="0"/>
          <c:order val="0"/>
          <c:tx>
            <c:strRef>
              <c:f>Sheet1!$B$1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Number of providers attended</c:v>
                </c:pt>
                <c:pt idx="1">
                  <c:v>Number of trainings held</c:v>
                </c:pt>
              </c:strCache>
            </c:strRef>
          </c:cat>
          <c:val>
            <c:numRef>
              <c:f>Sheet1!$B$2:$B$3</c:f>
              <c:numCache>
                <c:formatCode>General</c:formatCode>
                <c:ptCount val="2"/>
                <c:pt idx="0">
                  <c:v>553</c:v>
                </c:pt>
                <c:pt idx="1">
                  <c:v>17</c:v>
                </c:pt>
              </c:numCache>
            </c:numRef>
          </c:val>
          <c:extLst>
            <c:ext xmlns:c16="http://schemas.microsoft.com/office/drawing/2014/chart" uri="{C3380CC4-5D6E-409C-BE32-E72D297353CC}">
              <c16:uniqueId val="{00000000-1B89-4ACE-B786-1788205297C4}"/>
            </c:ext>
          </c:extLst>
        </c:ser>
        <c:ser>
          <c:idx val="1"/>
          <c:order val="1"/>
          <c:tx>
            <c:strRef>
              <c:f>Sheet1!$C$1</c:f>
              <c:strCache>
                <c:ptCount val="1"/>
                <c:pt idx="0">
                  <c:v>2020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Number of providers attended</c:v>
                </c:pt>
                <c:pt idx="1">
                  <c:v>Number of trainings held</c:v>
                </c:pt>
              </c:strCache>
            </c:strRef>
          </c:cat>
          <c:val>
            <c:numRef>
              <c:f>Sheet1!$C$2:$C$3</c:f>
              <c:numCache>
                <c:formatCode>General</c:formatCode>
                <c:ptCount val="2"/>
                <c:pt idx="0">
                  <c:v>120</c:v>
                </c:pt>
                <c:pt idx="1">
                  <c:v>6</c:v>
                </c:pt>
              </c:numCache>
            </c:numRef>
          </c:val>
          <c:extLst>
            <c:ext xmlns:c16="http://schemas.microsoft.com/office/drawing/2014/chart" uri="{C3380CC4-5D6E-409C-BE32-E72D297353CC}">
              <c16:uniqueId val="{00000001-1B89-4ACE-B786-1788205297C4}"/>
            </c:ext>
          </c:extLst>
        </c:ser>
        <c:dLbls>
          <c:showLegendKey val="0"/>
          <c:showVal val="0"/>
          <c:showCatName val="0"/>
          <c:showSerName val="0"/>
          <c:showPercent val="0"/>
          <c:showBubbleSize val="0"/>
        </c:dLbls>
        <c:gapWidth val="182"/>
        <c:axId val="289877296"/>
        <c:axId val="289880208"/>
      </c:barChart>
      <c:catAx>
        <c:axId val="28987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89880208"/>
        <c:crosses val="autoZero"/>
        <c:auto val="1"/>
        <c:lblAlgn val="ctr"/>
        <c:lblOffset val="100"/>
        <c:noMultiLvlLbl val="0"/>
      </c:catAx>
      <c:valAx>
        <c:axId val="289880208"/>
        <c:scaling>
          <c:orientation val="minMax"/>
        </c:scaling>
        <c:delete val="1"/>
        <c:axPos val="b"/>
        <c:numFmt formatCode="General" sourceLinked="1"/>
        <c:majorTickMark val="none"/>
        <c:minorTickMark val="none"/>
        <c:tickLblPos val="nextTo"/>
        <c:crossAx val="289877296"/>
        <c:crosses val="autoZero"/>
        <c:crossBetween val="between"/>
      </c:valAx>
      <c:spPr>
        <a:noFill/>
        <a:ln w="25400">
          <a:noFill/>
        </a:ln>
        <a:effectLst/>
      </c:spPr>
    </c:plotArea>
    <c:legend>
      <c:legendPos val="b"/>
      <c:layout>
        <c:manualLayout>
          <c:xMode val="edge"/>
          <c:yMode val="edge"/>
          <c:x val="0.53770952053915178"/>
          <c:y val="0.88763038360243274"/>
          <c:w val="0.21231365049927009"/>
          <c:h val="9.30858635666895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r>
              <a:rPr lang="en-US" dirty="0">
                <a:solidFill>
                  <a:schemeClr val="bg1">
                    <a:lumMod val="50000"/>
                  </a:schemeClr>
                </a:solidFill>
              </a:rPr>
              <a:t>IMPACT OF PROGRAM</a:t>
            </a:r>
            <a:r>
              <a:rPr lang="en-US" baseline="0" dirty="0">
                <a:solidFill>
                  <a:schemeClr val="bg1">
                    <a:lumMod val="50000"/>
                  </a:schemeClr>
                </a:solidFill>
              </a:rPr>
              <a:t> ON CAREGIVERS’ ABILITY TO SUPPORT THEIR CHILDREN’S SCHOOL ENTRY</a:t>
            </a:r>
            <a:endParaRPr lang="en-US" dirty="0">
              <a:solidFill>
                <a:schemeClr val="bg1">
                  <a:lumMod val="50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46181984208789179"/>
          <c:y val="0.19046518086674563"/>
          <c:w val="0.52391937694767254"/>
          <c:h val="0.69174486145695113"/>
        </c:manualLayout>
      </c:layout>
      <c:barChart>
        <c:barDir val="bar"/>
        <c:grouping val="percentStacked"/>
        <c:varyColors val="0"/>
        <c:ser>
          <c:idx val="0"/>
          <c:order val="0"/>
          <c:tx>
            <c:strRef>
              <c:f>Sheet1!$B$1</c:f>
              <c:strCache>
                <c:ptCount val="1"/>
                <c:pt idx="0">
                  <c:v>Strongly Disagree</c:v>
                </c:pt>
              </c:strCache>
            </c:strRef>
          </c:tx>
          <c:spPr>
            <a:solidFill>
              <a:schemeClr val="accent1">
                <a:lumMod val="50000"/>
              </a:schemeClr>
            </a:solidFill>
            <a:ln>
              <a:noFill/>
            </a:ln>
            <a:effectLst/>
          </c:spPr>
          <c:invertIfNegative val="0"/>
          <c:dLbls>
            <c:delete val="1"/>
          </c:dLbls>
          <c:cat>
            <c:strRef>
              <c:f>Sheet1!$A$2:$A$8</c:f>
              <c:strCache>
                <c:ptCount val="7"/>
                <c:pt idx="0">
                  <c:v>I learned about how I can get involved in my child’s school</c:v>
                </c:pt>
                <c:pt idx="1">
                  <c:v>I am better able to help my child learn</c:v>
                </c:pt>
                <c:pt idx="2">
                  <c:v>I know more about the skills needed to be ready for K</c:v>
                </c:pt>
                <c:pt idx="3">
                  <c:v>I learned how to make reading fun for my child</c:v>
                </c:pt>
                <c:pt idx="4">
                  <c:v>I am more confident that I can help my child prepare for K</c:v>
                </c:pt>
                <c:pt idx="5">
                  <c:v>I am better able to talk to my child about their feelings</c:v>
                </c:pt>
                <c:pt idx="6">
                  <c:v>I learned how to help my child make healthy food choices</c:v>
                </c:pt>
              </c:strCache>
            </c:strRef>
          </c:cat>
          <c:val>
            <c:numRef>
              <c:f>Sheet1!$B$2:$B$8</c:f>
              <c:numCache>
                <c:formatCode>0%</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0-C8C9-4A01-8956-9AC34BDEDC1D}"/>
            </c:ext>
          </c:extLst>
        </c:ser>
        <c:ser>
          <c:idx val="1"/>
          <c:order val="1"/>
          <c:tx>
            <c:strRef>
              <c:f>Sheet1!$C$1</c:f>
              <c:strCache>
                <c:ptCount val="1"/>
                <c:pt idx="0">
                  <c:v>Disagree</c:v>
                </c:pt>
              </c:strCache>
            </c:strRef>
          </c:tx>
          <c:spPr>
            <a:solidFill>
              <a:schemeClr val="accent2"/>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3-9C4D-4B71-A192-82E21E147BE3}"/>
                </c:ext>
              </c:extLst>
            </c:dLbl>
            <c:dLbl>
              <c:idx val="5"/>
              <c:delete val="1"/>
              <c:extLst>
                <c:ext xmlns:c15="http://schemas.microsoft.com/office/drawing/2012/chart" uri="{CE6537A1-D6FC-4f65-9D91-7224C49458BB}"/>
                <c:ext xmlns:c16="http://schemas.microsoft.com/office/drawing/2014/chart" uri="{C3380CC4-5D6E-409C-BE32-E72D297353CC}">
                  <c16:uniqueId val="{00000002-9C4D-4B71-A192-82E21E147BE3}"/>
                </c:ext>
              </c:extLst>
            </c:dLbl>
            <c:dLbl>
              <c:idx val="6"/>
              <c:delete val="1"/>
              <c:extLst>
                <c:ext xmlns:c15="http://schemas.microsoft.com/office/drawing/2012/chart" uri="{CE6537A1-D6FC-4f65-9D91-7224C49458BB}"/>
                <c:ext xmlns:c16="http://schemas.microsoft.com/office/drawing/2014/chart" uri="{C3380CC4-5D6E-409C-BE32-E72D297353CC}">
                  <c16:uniqueId val="{00000001-9C4D-4B71-A192-82E21E147BE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learned about how I can get involved in my child’s school</c:v>
                </c:pt>
                <c:pt idx="1">
                  <c:v>I am better able to help my child learn</c:v>
                </c:pt>
                <c:pt idx="2">
                  <c:v>I know more about the skills needed to be ready for K</c:v>
                </c:pt>
                <c:pt idx="3">
                  <c:v>I learned how to make reading fun for my child</c:v>
                </c:pt>
                <c:pt idx="4">
                  <c:v>I am more confident that I can help my child prepare for K</c:v>
                </c:pt>
                <c:pt idx="5">
                  <c:v>I am better able to talk to my child about their feelings</c:v>
                </c:pt>
                <c:pt idx="6">
                  <c:v>I learned how to help my child make healthy food choices</c:v>
                </c:pt>
              </c:strCache>
            </c:strRef>
          </c:cat>
          <c:val>
            <c:numRef>
              <c:f>Sheet1!$C$2:$C$8</c:f>
              <c:numCache>
                <c:formatCode>0%</c:formatCode>
                <c:ptCount val="7"/>
                <c:pt idx="0">
                  <c:v>0.1</c:v>
                </c:pt>
                <c:pt idx="1">
                  <c:v>0.05</c:v>
                </c:pt>
                <c:pt idx="2">
                  <c:v>0.05</c:v>
                </c:pt>
                <c:pt idx="3">
                  <c:v>0.05</c:v>
                </c:pt>
                <c:pt idx="4">
                  <c:v>0</c:v>
                </c:pt>
                <c:pt idx="5">
                  <c:v>0</c:v>
                </c:pt>
                <c:pt idx="6">
                  <c:v>0</c:v>
                </c:pt>
              </c:numCache>
            </c:numRef>
          </c:val>
          <c:extLst>
            <c:ext xmlns:c16="http://schemas.microsoft.com/office/drawing/2014/chart" uri="{C3380CC4-5D6E-409C-BE32-E72D297353CC}">
              <c16:uniqueId val="{00000001-C8C9-4A01-8956-9AC34BDEDC1D}"/>
            </c:ext>
          </c:extLst>
        </c:ser>
        <c:ser>
          <c:idx val="2"/>
          <c:order val="2"/>
          <c:tx>
            <c:strRef>
              <c:f>Sheet1!$D$1</c:f>
              <c:strCache>
                <c:ptCount val="1"/>
                <c:pt idx="0">
                  <c:v>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learned about how I can get involved in my child’s school</c:v>
                </c:pt>
                <c:pt idx="1">
                  <c:v>I am better able to help my child learn</c:v>
                </c:pt>
                <c:pt idx="2">
                  <c:v>I know more about the skills needed to be ready for K</c:v>
                </c:pt>
                <c:pt idx="3">
                  <c:v>I learned how to make reading fun for my child</c:v>
                </c:pt>
                <c:pt idx="4">
                  <c:v>I am more confident that I can help my child prepare for K</c:v>
                </c:pt>
                <c:pt idx="5">
                  <c:v>I am better able to talk to my child about their feelings</c:v>
                </c:pt>
                <c:pt idx="6">
                  <c:v>I learned how to help my child make healthy food choices</c:v>
                </c:pt>
              </c:strCache>
            </c:strRef>
          </c:cat>
          <c:val>
            <c:numRef>
              <c:f>Sheet1!$D$2:$D$8</c:f>
              <c:numCache>
                <c:formatCode>0%</c:formatCode>
                <c:ptCount val="7"/>
                <c:pt idx="0">
                  <c:v>0.52</c:v>
                </c:pt>
                <c:pt idx="1">
                  <c:v>0.56999999999999995</c:v>
                </c:pt>
                <c:pt idx="2">
                  <c:v>0.55000000000000004</c:v>
                </c:pt>
                <c:pt idx="3">
                  <c:v>0.48</c:v>
                </c:pt>
                <c:pt idx="4">
                  <c:v>0.52</c:v>
                </c:pt>
                <c:pt idx="5">
                  <c:v>0.43</c:v>
                </c:pt>
                <c:pt idx="6">
                  <c:v>0.4</c:v>
                </c:pt>
              </c:numCache>
            </c:numRef>
          </c:val>
          <c:extLst>
            <c:ext xmlns:c16="http://schemas.microsoft.com/office/drawing/2014/chart" uri="{C3380CC4-5D6E-409C-BE32-E72D297353CC}">
              <c16:uniqueId val="{00000002-C8C9-4A01-8956-9AC34BDEDC1D}"/>
            </c:ext>
          </c:extLst>
        </c:ser>
        <c:ser>
          <c:idx val="3"/>
          <c:order val="3"/>
          <c:tx>
            <c:strRef>
              <c:f>Sheet1!$E$1</c:f>
              <c:strCache>
                <c:ptCount val="1"/>
                <c:pt idx="0">
                  <c:v>Strongly Agree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learned about how I can get involved in my child’s school</c:v>
                </c:pt>
                <c:pt idx="1">
                  <c:v>I am better able to help my child learn</c:v>
                </c:pt>
                <c:pt idx="2">
                  <c:v>I know more about the skills needed to be ready for K</c:v>
                </c:pt>
                <c:pt idx="3">
                  <c:v>I learned how to make reading fun for my child</c:v>
                </c:pt>
                <c:pt idx="4">
                  <c:v>I am more confident that I can help my child prepare for K</c:v>
                </c:pt>
                <c:pt idx="5">
                  <c:v>I am better able to talk to my child about their feelings</c:v>
                </c:pt>
                <c:pt idx="6">
                  <c:v>I learned how to help my child make healthy food choices</c:v>
                </c:pt>
              </c:strCache>
            </c:strRef>
          </c:cat>
          <c:val>
            <c:numRef>
              <c:f>Sheet1!$E$2:$E$8</c:f>
              <c:numCache>
                <c:formatCode>0%</c:formatCode>
                <c:ptCount val="7"/>
                <c:pt idx="0">
                  <c:v>0.38</c:v>
                </c:pt>
                <c:pt idx="1">
                  <c:v>0.38</c:v>
                </c:pt>
                <c:pt idx="2">
                  <c:v>0.4</c:v>
                </c:pt>
                <c:pt idx="3">
                  <c:v>0.48</c:v>
                </c:pt>
                <c:pt idx="4">
                  <c:v>0.48</c:v>
                </c:pt>
                <c:pt idx="5">
                  <c:v>0.56999999999999995</c:v>
                </c:pt>
                <c:pt idx="6">
                  <c:v>0.6</c:v>
                </c:pt>
              </c:numCache>
            </c:numRef>
          </c:val>
          <c:extLst>
            <c:ext xmlns:c16="http://schemas.microsoft.com/office/drawing/2014/chart" uri="{C3380CC4-5D6E-409C-BE32-E72D297353CC}">
              <c16:uniqueId val="{00000003-C8C9-4A01-8956-9AC34BDEDC1D}"/>
            </c:ext>
          </c:extLst>
        </c:ser>
        <c:dLbls>
          <c:dLblPos val="ctr"/>
          <c:showLegendKey val="0"/>
          <c:showVal val="1"/>
          <c:showCatName val="0"/>
          <c:showSerName val="0"/>
          <c:showPercent val="0"/>
          <c:showBubbleSize val="0"/>
        </c:dLbls>
        <c:gapWidth val="60"/>
        <c:overlap val="100"/>
        <c:axId val="295092688"/>
        <c:axId val="295109328"/>
      </c:barChart>
      <c:catAx>
        <c:axId val="295092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95109328"/>
        <c:crosses val="autoZero"/>
        <c:auto val="1"/>
        <c:lblAlgn val="ctr"/>
        <c:lblOffset val="100"/>
        <c:noMultiLvlLbl val="0"/>
      </c:catAx>
      <c:valAx>
        <c:axId val="295109328"/>
        <c:scaling>
          <c:orientation val="minMax"/>
        </c:scaling>
        <c:delete val="1"/>
        <c:axPos val="b"/>
        <c:numFmt formatCode="0%" sourceLinked="1"/>
        <c:majorTickMark val="none"/>
        <c:minorTickMark val="none"/>
        <c:tickLblPos val="nextTo"/>
        <c:crossAx val="295092688"/>
        <c:crosses val="autoZero"/>
        <c:crossBetween val="between"/>
      </c:valAx>
      <c:spPr>
        <a:noFill/>
        <a:ln>
          <a:noFill/>
        </a:ln>
        <a:effectLst/>
      </c:spPr>
    </c:plotArea>
    <c:legend>
      <c:legendPos val="b"/>
      <c:layout>
        <c:manualLayout>
          <c:xMode val="edge"/>
          <c:yMode val="edge"/>
          <c:x val="0.2320725837401737"/>
          <c:y val="0.90844693633879847"/>
          <c:w val="0.5358548325196526"/>
          <c:h val="9.155306366120154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5A_52CC82F2.xml><?xml version="1.0" encoding="utf-8"?>
<p188:cmLst xmlns:a="http://schemas.openxmlformats.org/drawingml/2006/main" xmlns:r="http://schemas.openxmlformats.org/officeDocument/2006/relationships" xmlns:p188="http://schemas.microsoft.com/office/powerpoint/2018/8/main">
  <p188:cm id="{9AE48830-C5F6-4501-AC56-FDF27A099DBB}" authorId="{F7CB640A-3BD1-E518-E583-17991B472BB4}" created="2022-10-11T13:52:26.329">
    <pc:sldMkLst xmlns:pc="http://schemas.microsoft.com/office/powerpoint/2013/main/command">
      <pc:docMk/>
      <pc:sldMk cId="1389134578" sldId="602"/>
    </pc:sldMkLst>
    <p188:txBody>
      <a:bodyPr/>
      <a:lstStyle/>
      <a:p>
        <a:r>
          <a:rPr lang="en-US"/>
          <a:t>Looks like we need Family Exit Form data?</a:t>
        </a:r>
      </a:p>
    </p188:txBody>
  </p188:cm>
</p188:cmLst>
</file>

<file path=ppt/diagrams/_rels/data3.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5357E-DCE8-4B0B-99A3-68773271D2F0}" type="doc">
      <dgm:prSet loTypeId="urn:microsoft.com/office/officeart/2005/8/layout/venn1" loCatId="relationship" qsTypeId="urn:microsoft.com/office/officeart/2005/8/quickstyle/simple1" qsCatId="simple" csTypeId="urn:microsoft.com/office/officeart/2005/8/colors/colorful1" csCatId="colorful" phldr="1"/>
      <dgm:spPr/>
    </dgm:pt>
    <dgm:pt modelId="{F7F8EC09-36B8-4065-BF0F-74322E177B70}">
      <dgm:prSet phldrT="[Text]" custT="1"/>
      <dgm:spPr/>
      <dgm:t>
        <a:bodyPr/>
        <a:lstStyle/>
        <a:p>
          <a:r>
            <a:rPr lang="en-US" sz="1400" b="1"/>
            <a:t>FIC</a:t>
          </a:r>
        </a:p>
      </dgm:t>
    </dgm:pt>
    <dgm:pt modelId="{C2F0B00A-DD90-416C-86EC-F59DC768F8A5}" type="parTrans" cxnId="{C62AC638-DA01-4199-B418-6B508D6D9040}">
      <dgm:prSet/>
      <dgm:spPr/>
      <dgm:t>
        <a:bodyPr/>
        <a:lstStyle/>
        <a:p>
          <a:endParaRPr lang="en-US" sz="2000" b="1"/>
        </a:p>
      </dgm:t>
    </dgm:pt>
    <dgm:pt modelId="{419BF1D1-A465-40D9-8D24-8836F07F2253}" type="sibTrans" cxnId="{C62AC638-DA01-4199-B418-6B508D6D9040}">
      <dgm:prSet/>
      <dgm:spPr/>
      <dgm:t>
        <a:bodyPr/>
        <a:lstStyle/>
        <a:p>
          <a:endParaRPr lang="en-US" sz="2000" b="1"/>
        </a:p>
      </dgm:t>
    </dgm:pt>
    <dgm:pt modelId="{0459A105-20CD-470C-AF1F-513AA17CA906}">
      <dgm:prSet phldrT="[Text]" custT="1"/>
      <dgm:spPr/>
      <dgm:t>
        <a:bodyPr/>
        <a:lstStyle/>
        <a:p>
          <a:r>
            <a:rPr lang="en-US" sz="1400" b="1"/>
            <a:t>Resiliency Network</a:t>
          </a:r>
        </a:p>
      </dgm:t>
    </dgm:pt>
    <dgm:pt modelId="{BC66CD45-564C-4C99-89DF-9A661B19D499}" type="parTrans" cxnId="{EC2785DB-BEA2-4ED4-A47C-743EE75F4F11}">
      <dgm:prSet/>
      <dgm:spPr/>
      <dgm:t>
        <a:bodyPr/>
        <a:lstStyle/>
        <a:p>
          <a:endParaRPr lang="en-US" sz="2000" b="1"/>
        </a:p>
      </dgm:t>
    </dgm:pt>
    <dgm:pt modelId="{0DF405EF-4139-4D6D-8281-5F77ABD2F0F8}" type="sibTrans" cxnId="{EC2785DB-BEA2-4ED4-A47C-743EE75F4F11}">
      <dgm:prSet/>
      <dgm:spPr/>
      <dgm:t>
        <a:bodyPr/>
        <a:lstStyle/>
        <a:p>
          <a:endParaRPr lang="en-US" sz="2000" b="1"/>
        </a:p>
      </dgm:t>
    </dgm:pt>
    <dgm:pt modelId="{282E1D90-F558-4B3A-ABE8-32B67ECC81EF}">
      <dgm:prSet phldrT="[Text]" custT="1"/>
      <dgm:spPr>
        <a:solidFill>
          <a:schemeClr val="accent1">
            <a:alpha val="50000"/>
          </a:schemeClr>
        </a:solidFill>
      </dgm:spPr>
      <dgm:t>
        <a:bodyPr/>
        <a:lstStyle/>
        <a:p>
          <a:r>
            <a:rPr lang="en-US" sz="1400" b="1"/>
            <a:t>First 5</a:t>
          </a:r>
        </a:p>
      </dgm:t>
    </dgm:pt>
    <dgm:pt modelId="{389AF554-240E-421F-A0BD-CE98983F5783}" type="parTrans" cxnId="{3CAB6463-F4F9-463C-9BEF-15C37929649F}">
      <dgm:prSet/>
      <dgm:spPr/>
      <dgm:t>
        <a:bodyPr/>
        <a:lstStyle/>
        <a:p>
          <a:endParaRPr lang="en-US" sz="2000" b="1"/>
        </a:p>
      </dgm:t>
    </dgm:pt>
    <dgm:pt modelId="{AD2727F8-10CF-4CF0-987B-84E34C0A59E8}" type="sibTrans" cxnId="{3CAB6463-F4F9-463C-9BEF-15C37929649F}">
      <dgm:prSet/>
      <dgm:spPr/>
      <dgm:t>
        <a:bodyPr/>
        <a:lstStyle/>
        <a:p>
          <a:endParaRPr lang="en-US" sz="2000" b="1"/>
        </a:p>
      </dgm:t>
    </dgm:pt>
    <dgm:pt modelId="{03A7B5DB-46B6-471D-A8B3-0E7353F2F4E2}" type="pres">
      <dgm:prSet presAssocID="{31F5357E-DCE8-4B0B-99A3-68773271D2F0}" presName="compositeShape" presStyleCnt="0">
        <dgm:presLayoutVars>
          <dgm:chMax val="7"/>
          <dgm:dir/>
          <dgm:resizeHandles val="exact"/>
        </dgm:presLayoutVars>
      </dgm:prSet>
      <dgm:spPr/>
    </dgm:pt>
    <dgm:pt modelId="{5793D404-3629-45B6-8FDE-D8C619BBC4B6}" type="pres">
      <dgm:prSet presAssocID="{F7F8EC09-36B8-4065-BF0F-74322E177B70}" presName="circ1" presStyleLbl="vennNode1" presStyleIdx="0" presStyleCnt="3"/>
      <dgm:spPr/>
    </dgm:pt>
    <dgm:pt modelId="{429F14C3-BF65-4CA0-8F1C-521C8E1AC83D}" type="pres">
      <dgm:prSet presAssocID="{F7F8EC09-36B8-4065-BF0F-74322E177B70}" presName="circ1Tx" presStyleLbl="revTx" presStyleIdx="0" presStyleCnt="0">
        <dgm:presLayoutVars>
          <dgm:chMax val="0"/>
          <dgm:chPref val="0"/>
          <dgm:bulletEnabled val="1"/>
        </dgm:presLayoutVars>
      </dgm:prSet>
      <dgm:spPr/>
    </dgm:pt>
    <dgm:pt modelId="{CEDCB666-F3B6-4B5F-B144-041558736069}" type="pres">
      <dgm:prSet presAssocID="{0459A105-20CD-470C-AF1F-513AA17CA906}" presName="circ2" presStyleLbl="vennNode1" presStyleIdx="1" presStyleCnt="3"/>
      <dgm:spPr/>
    </dgm:pt>
    <dgm:pt modelId="{6913883B-DAB1-41D7-BFD9-27394FC45D15}" type="pres">
      <dgm:prSet presAssocID="{0459A105-20CD-470C-AF1F-513AA17CA906}" presName="circ2Tx" presStyleLbl="revTx" presStyleIdx="0" presStyleCnt="0">
        <dgm:presLayoutVars>
          <dgm:chMax val="0"/>
          <dgm:chPref val="0"/>
          <dgm:bulletEnabled val="1"/>
        </dgm:presLayoutVars>
      </dgm:prSet>
      <dgm:spPr/>
    </dgm:pt>
    <dgm:pt modelId="{8B8CC814-27FA-4E3E-B7BD-60F5BC8F9F75}" type="pres">
      <dgm:prSet presAssocID="{282E1D90-F558-4B3A-ABE8-32B67ECC81EF}" presName="circ3" presStyleLbl="vennNode1" presStyleIdx="2" presStyleCnt="3"/>
      <dgm:spPr/>
    </dgm:pt>
    <dgm:pt modelId="{B2222957-9E38-4602-BC7B-7E11CE7BDFF1}" type="pres">
      <dgm:prSet presAssocID="{282E1D90-F558-4B3A-ABE8-32B67ECC81EF}" presName="circ3Tx" presStyleLbl="revTx" presStyleIdx="0" presStyleCnt="0">
        <dgm:presLayoutVars>
          <dgm:chMax val="0"/>
          <dgm:chPref val="0"/>
          <dgm:bulletEnabled val="1"/>
        </dgm:presLayoutVars>
      </dgm:prSet>
      <dgm:spPr/>
    </dgm:pt>
  </dgm:ptLst>
  <dgm:cxnLst>
    <dgm:cxn modelId="{AE28A102-1468-4BBF-A164-7F648FC6A576}" type="presOf" srcId="{31F5357E-DCE8-4B0B-99A3-68773271D2F0}" destId="{03A7B5DB-46B6-471D-A8B3-0E7353F2F4E2}" srcOrd="0" destOrd="0" presId="urn:microsoft.com/office/officeart/2005/8/layout/venn1"/>
    <dgm:cxn modelId="{F6AAD303-7875-4136-8E44-9D7384BBBBA3}" type="presOf" srcId="{F7F8EC09-36B8-4065-BF0F-74322E177B70}" destId="{429F14C3-BF65-4CA0-8F1C-521C8E1AC83D}" srcOrd="1" destOrd="0" presId="urn:microsoft.com/office/officeart/2005/8/layout/venn1"/>
    <dgm:cxn modelId="{74D35822-D0A2-4111-BACC-1E50A3B0D489}" type="presOf" srcId="{282E1D90-F558-4B3A-ABE8-32B67ECC81EF}" destId="{B2222957-9E38-4602-BC7B-7E11CE7BDFF1}" srcOrd="1" destOrd="0" presId="urn:microsoft.com/office/officeart/2005/8/layout/venn1"/>
    <dgm:cxn modelId="{C62AC638-DA01-4199-B418-6B508D6D9040}" srcId="{31F5357E-DCE8-4B0B-99A3-68773271D2F0}" destId="{F7F8EC09-36B8-4065-BF0F-74322E177B70}" srcOrd="0" destOrd="0" parTransId="{C2F0B00A-DD90-416C-86EC-F59DC768F8A5}" sibTransId="{419BF1D1-A465-40D9-8D24-8836F07F2253}"/>
    <dgm:cxn modelId="{A102395B-5B17-4C83-A2E5-E2D4E289139D}" type="presOf" srcId="{0459A105-20CD-470C-AF1F-513AA17CA906}" destId="{CEDCB666-F3B6-4B5F-B144-041558736069}" srcOrd="0" destOrd="0" presId="urn:microsoft.com/office/officeart/2005/8/layout/venn1"/>
    <dgm:cxn modelId="{3CAB6463-F4F9-463C-9BEF-15C37929649F}" srcId="{31F5357E-DCE8-4B0B-99A3-68773271D2F0}" destId="{282E1D90-F558-4B3A-ABE8-32B67ECC81EF}" srcOrd="2" destOrd="0" parTransId="{389AF554-240E-421F-A0BD-CE98983F5783}" sibTransId="{AD2727F8-10CF-4CF0-987B-84E34C0A59E8}"/>
    <dgm:cxn modelId="{5F134374-2307-4A60-9E5F-FC5ACF08A37A}" type="presOf" srcId="{F7F8EC09-36B8-4065-BF0F-74322E177B70}" destId="{5793D404-3629-45B6-8FDE-D8C619BBC4B6}" srcOrd="0" destOrd="0" presId="urn:microsoft.com/office/officeart/2005/8/layout/venn1"/>
    <dgm:cxn modelId="{34E60F89-6F13-483C-9DCF-6D31652CFBDC}" type="presOf" srcId="{282E1D90-F558-4B3A-ABE8-32B67ECC81EF}" destId="{8B8CC814-27FA-4E3E-B7BD-60F5BC8F9F75}" srcOrd="0" destOrd="0" presId="urn:microsoft.com/office/officeart/2005/8/layout/venn1"/>
    <dgm:cxn modelId="{02C012B5-F5EB-44FC-898A-ADE8FBD0892B}" type="presOf" srcId="{0459A105-20CD-470C-AF1F-513AA17CA906}" destId="{6913883B-DAB1-41D7-BFD9-27394FC45D15}" srcOrd="1" destOrd="0" presId="urn:microsoft.com/office/officeart/2005/8/layout/venn1"/>
    <dgm:cxn modelId="{EC2785DB-BEA2-4ED4-A47C-743EE75F4F11}" srcId="{31F5357E-DCE8-4B0B-99A3-68773271D2F0}" destId="{0459A105-20CD-470C-AF1F-513AA17CA906}" srcOrd="1" destOrd="0" parTransId="{BC66CD45-564C-4C99-89DF-9A661B19D499}" sibTransId="{0DF405EF-4139-4D6D-8281-5F77ABD2F0F8}"/>
    <dgm:cxn modelId="{92257F12-0FCD-4E2F-9F20-763EA37BA0D8}" type="presParOf" srcId="{03A7B5DB-46B6-471D-A8B3-0E7353F2F4E2}" destId="{5793D404-3629-45B6-8FDE-D8C619BBC4B6}" srcOrd="0" destOrd="0" presId="urn:microsoft.com/office/officeart/2005/8/layout/venn1"/>
    <dgm:cxn modelId="{DC429EE2-3171-4819-9041-6401C429F7F3}" type="presParOf" srcId="{03A7B5DB-46B6-471D-A8B3-0E7353F2F4E2}" destId="{429F14C3-BF65-4CA0-8F1C-521C8E1AC83D}" srcOrd="1" destOrd="0" presId="urn:microsoft.com/office/officeart/2005/8/layout/venn1"/>
    <dgm:cxn modelId="{B23C89F7-468C-43D5-B7A8-974AEE575F1C}" type="presParOf" srcId="{03A7B5DB-46B6-471D-A8B3-0E7353F2F4E2}" destId="{CEDCB666-F3B6-4B5F-B144-041558736069}" srcOrd="2" destOrd="0" presId="urn:microsoft.com/office/officeart/2005/8/layout/venn1"/>
    <dgm:cxn modelId="{4E0EEED1-34BA-4EAC-BBD1-5B8B968F7E69}" type="presParOf" srcId="{03A7B5DB-46B6-471D-A8B3-0E7353F2F4E2}" destId="{6913883B-DAB1-41D7-BFD9-27394FC45D15}" srcOrd="3" destOrd="0" presId="urn:microsoft.com/office/officeart/2005/8/layout/venn1"/>
    <dgm:cxn modelId="{498068DF-FD77-4FFF-ABBD-7607DDB39BED}" type="presParOf" srcId="{03A7B5DB-46B6-471D-A8B3-0E7353F2F4E2}" destId="{8B8CC814-27FA-4E3E-B7BD-60F5BC8F9F75}" srcOrd="4" destOrd="0" presId="urn:microsoft.com/office/officeart/2005/8/layout/venn1"/>
    <dgm:cxn modelId="{B160D990-41FC-496C-A656-F70B7D0B0078}" type="presParOf" srcId="{03A7B5DB-46B6-471D-A8B3-0E7353F2F4E2}" destId="{B2222957-9E38-4602-BC7B-7E11CE7BDFF1}" srcOrd="5" destOrd="0" presId="urn:microsoft.com/office/officeart/2005/8/layout/venn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94F47B-CC37-443E-886A-7FE02B66B8E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438F4E4-18F6-49F2-80D5-8BA693F81740}">
      <dgm:prSet phldrT="[Text]" custT="1"/>
      <dgm:spPr/>
      <dgm:t>
        <a:bodyPr/>
        <a:lstStyle/>
        <a:p>
          <a:r>
            <a:rPr lang="en-US" sz="2400" b="1"/>
            <a:t>Family Functioning/Parental Resilience</a:t>
          </a:r>
        </a:p>
      </dgm:t>
    </dgm:pt>
    <dgm:pt modelId="{59D0E2AF-84BA-4556-914E-BDBF2D5B1806}" type="parTrans" cxnId="{E82D531A-7856-4394-B502-F9822DFB2216}">
      <dgm:prSet/>
      <dgm:spPr/>
      <dgm:t>
        <a:bodyPr/>
        <a:lstStyle/>
        <a:p>
          <a:endParaRPr lang="en-US" sz="4800"/>
        </a:p>
      </dgm:t>
    </dgm:pt>
    <dgm:pt modelId="{D39EB2F2-B821-43D3-A01F-325D8BEB85CC}" type="sibTrans" cxnId="{E82D531A-7856-4394-B502-F9822DFB2216}">
      <dgm:prSet/>
      <dgm:spPr/>
      <dgm:t>
        <a:bodyPr/>
        <a:lstStyle/>
        <a:p>
          <a:endParaRPr lang="en-US" sz="4800"/>
        </a:p>
      </dgm:t>
    </dgm:pt>
    <dgm:pt modelId="{DB618F84-4D31-458F-B0AE-9A09B312A8A2}">
      <dgm:prSet custT="1"/>
      <dgm:spPr/>
      <dgm:t>
        <a:bodyPr/>
        <a:lstStyle/>
        <a:p>
          <a:r>
            <a:rPr lang="en-US" sz="1800"/>
            <a:t>The ability to manage stress and function when faced with challenges, adversity, and trauma</a:t>
          </a:r>
        </a:p>
      </dgm:t>
    </dgm:pt>
    <dgm:pt modelId="{38878B61-E1B7-4E64-A7A9-16C02C5C4537}" type="parTrans" cxnId="{34554BC8-2DE6-48AD-8ADE-DC945A14BACF}">
      <dgm:prSet/>
      <dgm:spPr/>
      <dgm:t>
        <a:bodyPr/>
        <a:lstStyle/>
        <a:p>
          <a:endParaRPr lang="en-US" sz="4800"/>
        </a:p>
      </dgm:t>
    </dgm:pt>
    <dgm:pt modelId="{D76600D2-1E54-4184-8992-3B1845180016}" type="sibTrans" cxnId="{34554BC8-2DE6-48AD-8ADE-DC945A14BACF}">
      <dgm:prSet/>
      <dgm:spPr/>
      <dgm:t>
        <a:bodyPr/>
        <a:lstStyle/>
        <a:p>
          <a:endParaRPr lang="en-US" sz="4800"/>
        </a:p>
      </dgm:t>
    </dgm:pt>
    <dgm:pt modelId="{4464E54C-8AB5-4FCB-B515-E2CEAD82CDE1}">
      <dgm:prSet custT="1"/>
      <dgm:spPr/>
      <dgm:t>
        <a:bodyPr/>
        <a:lstStyle/>
        <a:p>
          <a:r>
            <a:rPr lang="en-US" sz="2400" b="1"/>
            <a:t>Social Connections</a:t>
          </a:r>
        </a:p>
      </dgm:t>
    </dgm:pt>
    <dgm:pt modelId="{B830E208-0B58-4F49-9086-361106328992}" type="parTrans" cxnId="{20293B9F-8FCF-4ADE-A074-EBCF9C8D99DF}">
      <dgm:prSet/>
      <dgm:spPr/>
      <dgm:t>
        <a:bodyPr/>
        <a:lstStyle/>
        <a:p>
          <a:endParaRPr lang="en-US" sz="4800"/>
        </a:p>
      </dgm:t>
    </dgm:pt>
    <dgm:pt modelId="{09BB13A2-9F1A-4350-95EB-43A61BF08BF6}" type="sibTrans" cxnId="{20293B9F-8FCF-4ADE-A074-EBCF9C8D99DF}">
      <dgm:prSet/>
      <dgm:spPr/>
      <dgm:t>
        <a:bodyPr/>
        <a:lstStyle/>
        <a:p>
          <a:endParaRPr lang="en-US" sz="4800"/>
        </a:p>
      </dgm:t>
    </dgm:pt>
    <dgm:pt modelId="{D04C8382-3EC9-4C0D-8961-1FA7C315AD6D}">
      <dgm:prSet custT="1"/>
      <dgm:spPr/>
      <dgm:t>
        <a:bodyPr/>
        <a:lstStyle/>
        <a:p>
          <a:r>
            <a:rPr lang="en-US" sz="1800"/>
            <a:t>Positive relationships that provide emotional, informational, instrumental and spiritual support</a:t>
          </a:r>
        </a:p>
      </dgm:t>
    </dgm:pt>
    <dgm:pt modelId="{63E00FBA-7E63-4591-B709-B3B6D676773F}" type="parTrans" cxnId="{27ABDDD6-C416-4D95-873A-FDB76139B1D9}">
      <dgm:prSet/>
      <dgm:spPr/>
      <dgm:t>
        <a:bodyPr/>
        <a:lstStyle/>
        <a:p>
          <a:endParaRPr lang="en-US" sz="4800"/>
        </a:p>
      </dgm:t>
    </dgm:pt>
    <dgm:pt modelId="{6EBDBFC5-8647-4620-9C5C-D644A01638AB}" type="sibTrans" cxnId="{27ABDDD6-C416-4D95-873A-FDB76139B1D9}">
      <dgm:prSet/>
      <dgm:spPr/>
      <dgm:t>
        <a:bodyPr/>
        <a:lstStyle/>
        <a:p>
          <a:endParaRPr lang="en-US" sz="4800"/>
        </a:p>
      </dgm:t>
    </dgm:pt>
    <dgm:pt modelId="{E5938499-13E0-4786-8D2C-3E9705CE93C5}">
      <dgm:prSet custT="1"/>
      <dgm:spPr/>
      <dgm:t>
        <a:bodyPr/>
        <a:lstStyle/>
        <a:p>
          <a:r>
            <a:rPr lang="en-US" sz="2400" b="1"/>
            <a:t>Knowledge of Parenting and Child Development</a:t>
          </a:r>
        </a:p>
      </dgm:t>
    </dgm:pt>
    <dgm:pt modelId="{959ECB5C-FF54-4594-9582-75E42E2FDB78}" type="parTrans" cxnId="{2829042D-DF01-45FF-A68A-DB3616FA1B5D}">
      <dgm:prSet/>
      <dgm:spPr/>
      <dgm:t>
        <a:bodyPr/>
        <a:lstStyle/>
        <a:p>
          <a:endParaRPr lang="en-US" sz="4800"/>
        </a:p>
      </dgm:t>
    </dgm:pt>
    <dgm:pt modelId="{914C08DA-05C2-4BFB-AA9C-7236443B9BF1}" type="sibTrans" cxnId="{2829042D-DF01-45FF-A68A-DB3616FA1B5D}">
      <dgm:prSet/>
      <dgm:spPr/>
      <dgm:t>
        <a:bodyPr/>
        <a:lstStyle/>
        <a:p>
          <a:endParaRPr lang="en-US" sz="4800"/>
        </a:p>
      </dgm:t>
    </dgm:pt>
    <dgm:pt modelId="{58F2A757-5FA6-4716-8FD4-AB57E91AFB08}">
      <dgm:prSet custT="1"/>
      <dgm:spPr/>
      <dgm:t>
        <a:bodyPr/>
        <a:lstStyle/>
        <a:p>
          <a:r>
            <a:rPr lang="en-US" sz="1800"/>
            <a:t>Understanding child development and knowing strategies to support children’s development</a:t>
          </a:r>
        </a:p>
      </dgm:t>
    </dgm:pt>
    <dgm:pt modelId="{DFC7A215-B408-4C20-A792-A2453476FBA6}" type="parTrans" cxnId="{D3516DF9-0030-4129-B257-0FF07115EA6E}">
      <dgm:prSet/>
      <dgm:spPr/>
      <dgm:t>
        <a:bodyPr/>
        <a:lstStyle/>
        <a:p>
          <a:endParaRPr lang="en-US" sz="4800"/>
        </a:p>
      </dgm:t>
    </dgm:pt>
    <dgm:pt modelId="{6C510FD4-B58C-40F9-9A58-EC1AE7DCA927}" type="sibTrans" cxnId="{D3516DF9-0030-4129-B257-0FF07115EA6E}">
      <dgm:prSet/>
      <dgm:spPr/>
      <dgm:t>
        <a:bodyPr/>
        <a:lstStyle/>
        <a:p>
          <a:endParaRPr lang="en-US" sz="4800"/>
        </a:p>
      </dgm:t>
    </dgm:pt>
    <dgm:pt modelId="{34610FE7-8B41-491A-8641-0C0C7D72DE7C}">
      <dgm:prSet custT="1"/>
      <dgm:spPr/>
      <dgm:t>
        <a:bodyPr/>
        <a:lstStyle/>
        <a:p>
          <a:r>
            <a:rPr lang="en-US" sz="2400" b="1"/>
            <a:t>Nurturing and Attachment/Social and Emotional Competence of Children</a:t>
          </a:r>
        </a:p>
      </dgm:t>
    </dgm:pt>
    <dgm:pt modelId="{5F35B300-26B2-4731-9870-B1E03D282CE7}" type="parTrans" cxnId="{3A9B5E43-E16E-44D3-A92D-56CB3AEA88A2}">
      <dgm:prSet/>
      <dgm:spPr/>
      <dgm:t>
        <a:bodyPr/>
        <a:lstStyle/>
        <a:p>
          <a:endParaRPr lang="en-US" sz="4800"/>
        </a:p>
      </dgm:t>
    </dgm:pt>
    <dgm:pt modelId="{88B02016-561C-48EE-B9CA-A65E24674EAA}" type="sibTrans" cxnId="{3A9B5E43-E16E-44D3-A92D-56CB3AEA88A2}">
      <dgm:prSet/>
      <dgm:spPr/>
      <dgm:t>
        <a:bodyPr/>
        <a:lstStyle/>
        <a:p>
          <a:endParaRPr lang="en-US" sz="4800"/>
        </a:p>
      </dgm:t>
    </dgm:pt>
    <dgm:pt modelId="{D54009B3-BCAA-4A9A-82C5-9D920ED737D0}">
      <dgm:prSet custT="1"/>
      <dgm:spPr/>
      <dgm:t>
        <a:bodyPr/>
        <a:lstStyle/>
        <a:p>
          <a:r>
            <a:rPr lang="en-US" sz="1800"/>
            <a:t>Positive parent-child interactions, including being emotionally responsive to children’s needs</a:t>
          </a:r>
        </a:p>
      </dgm:t>
    </dgm:pt>
    <dgm:pt modelId="{BA7D3E37-6771-447E-8C6D-883E02ACCEDB}" type="parTrans" cxnId="{4CBA073B-9EAB-47E3-B669-2DA0FDA63A1D}">
      <dgm:prSet/>
      <dgm:spPr/>
      <dgm:t>
        <a:bodyPr/>
        <a:lstStyle/>
        <a:p>
          <a:endParaRPr lang="en-US" sz="4800"/>
        </a:p>
      </dgm:t>
    </dgm:pt>
    <dgm:pt modelId="{90FACF07-10AF-422C-9267-7469B2B11444}" type="sibTrans" cxnId="{4CBA073B-9EAB-47E3-B669-2DA0FDA63A1D}">
      <dgm:prSet/>
      <dgm:spPr/>
      <dgm:t>
        <a:bodyPr/>
        <a:lstStyle/>
        <a:p>
          <a:endParaRPr lang="en-US" sz="4800"/>
        </a:p>
      </dgm:t>
    </dgm:pt>
    <dgm:pt modelId="{13D62E4D-ECBD-4805-9FA6-564AB965549B}">
      <dgm:prSet custT="1"/>
      <dgm:spPr/>
      <dgm:t>
        <a:bodyPr/>
        <a:lstStyle/>
        <a:p>
          <a:r>
            <a:rPr lang="en-US" sz="2400" b="1"/>
            <a:t>Concrete Support</a:t>
          </a:r>
        </a:p>
      </dgm:t>
    </dgm:pt>
    <dgm:pt modelId="{784D0891-9ED4-47E2-8A5E-FFB26D33120A}" type="parTrans" cxnId="{D43144B9-247A-41BD-BE76-4E510ACEDD7F}">
      <dgm:prSet/>
      <dgm:spPr/>
      <dgm:t>
        <a:bodyPr/>
        <a:lstStyle/>
        <a:p>
          <a:endParaRPr lang="en-US" sz="4800"/>
        </a:p>
      </dgm:t>
    </dgm:pt>
    <dgm:pt modelId="{48E77CAF-F6C7-449C-9A2C-15A63AAB0CB1}" type="sibTrans" cxnId="{D43144B9-247A-41BD-BE76-4E510ACEDD7F}">
      <dgm:prSet/>
      <dgm:spPr/>
      <dgm:t>
        <a:bodyPr/>
        <a:lstStyle/>
        <a:p>
          <a:endParaRPr lang="en-US" sz="4800"/>
        </a:p>
      </dgm:t>
    </dgm:pt>
    <dgm:pt modelId="{C5204F1E-BE03-4CCE-A6B2-05FF4D3A09BC}">
      <dgm:prSet custT="1"/>
      <dgm:spPr/>
      <dgm:t>
        <a:bodyPr/>
        <a:lstStyle/>
        <a:p>
          <a:r>
            <a:rPr lang="en-US" sz="1800"/>
            <a:t>Access to basic needs, including food and shelter</a:t>
          </a:r>
        </a:p>
      </dgm:t>
    </dgm:pt>
    <dgm:pt modelId="{DB7B8BB2-2B19-4E1A-8CF0-3DA9756D74A2}" type="parTrans" cxnId="{79E05CBC-7A23-4E1A-9AD9-8D722C721D27}">
      <dgm:prSet/>
      <dgm:spPr/>
      <dgm:t>
        <a:bodyPr/>
        <a:lstStyle/>
        <a:p>
          <a:endParaRPr lang="en-US" sz="4800"/>
        </a:p>
      </dgm:t>
    </dgm:pt>
    <dgm:pt modelId="{D58A52D4-57F9-4F33-B882-84CD0F447D28}" type="sibTrans" cxnId="{79E05CBC-7A23-4E1A-9AD9-8D722C721D27}">
      <dgm:prSet/>
      <dgm:spPr/>
      <dgm:t>
        <a:bodyPr/>
        <a:lstStyle/>
        <a:p>
          <a:endParaRPr lang="en-US" sz="4800"/>
        </a:p>
      </dgm:t>
    </dgm:pt>
    <dgm:pt modelId="{16358F94-83E2-452B-B929-25F0467C8E36}" type="pres">
      <dgm:prSet presAssocID="{E594F47B-CC37-443E-886A-7FE02B66B8E2}" presName="linear" presStyleCnt="0">
        <dgm:presLayoutVars>
          <dgm:animLvl val="lvl"/>
          <dgm:resizeHandles val="exact"/>
        </dgm:presLayoutVars>
      </dgm:prSet>
      <dgm:spPr/>
    </dgm:pt>
    <dgm:pt modelId="{3CD67AF6-A8DB-4F3D-854C-8BB2333775B7}" type="pres">
      <dgm:prSet presAssocID="{9438F4E4-18F6-49F2-80D5-8BA693F81740}" presName="parentText" presStyleLbl="node1" presStyleIdx="0" presStyleCnt="5" custLinFactNeighborY="-24347">
        <dgm:presLayoutVars>
          <dgm:chMax val="0"/>
          <dgm:bulletEnabled val="1"/>
        </dgm:presLayoutVars>
      </dgm:prSet>
      <dgm:spPr/>
    </dgm:pt>
    <dgm:pt modelId="{CA3DBCCA-017F-452E-89AE-82A21838E560}" type="pres">
      <dgm:prSet presAssocID="{9438F4E4-18F6-49F2-80D5-8BA693F81740}" presName="childText" presStyleLbl="revTx" presStyleIdx="0" presStyleCnt="5">
        <dgm:presLayoutVars>
          <dgm:bulletEnabled val="1"/>
        </dgm:presLayoutVars>
      </dgm:prSet>
      <dgm:spPr/>
    </dgm:pt>
    <dgm:pt modelId="{69234BD9-7929-4B91-BEC7-4748212FA43D}" type="pres">
      <dgm:prSet presAssocID="{4464E54C-8AB5-4FCB-B515-E2CEAD82CDE1}" presName="parentText" presStyleLbl="node1" presStyleIdx="1" presStyleCnt="5">
        <dgm:presLayoutVars>
          <dgm:chMax val="0"/>
          <dgm:bulletEnabled val="1"/>
        </dgm:presLayoutVars>
      </dgm:prSet>
      <dgm:spPr/>
    </dgm:pt>
    <dgm:pt modelId="{E9268477-35E0-4527-85EE-09528C78C6B3}" type="pres">
      <dgm:prSet presAssocID="{4464E54C-8AB5-4FCB-B515-E2CEAD82CDE1}" presName="childText" presStyleLbl="revTx" presStyleIdx="1" presStyleCnt="5">
        <dgm:presLayoutVars>
          <dgm:bulletEnabled val="1"/>
        </dgm:presLayoutVars>
      </dgm:prSet>
      <dgm:spPr/>
    </dgm:pt>
    <dgm:pt modelId="{1AF5137D-EE59-42AE-98DC-BB59AE39437A}" type="pres">
      <dgm:prSet presAssocID="{E5938499-13E0-4786-8D2C-3E9705CE93C5}" presName="parentText" presStyleLbl="node1" presStyleIdx="2" presStyleCnt="5">
        <dgm:presLayoutVars>
          <dgm:chMax val="0"/>
          <dgm:bulletEnabled val="1"/>
        </dgm:presLayoutVars>
      </dgm:prSet>
      <dgm:spPr/>
    </dgm:pt>
    <dgm:pt modelId="{4A01E962-0976-4B32-BA0D-6A952715B39B}" type="pres">
      <dgm:prSet presAssocID="{E5938499-13E0-4786-8D2C-3E9705CE93C5}" presName="childText" presStyleLbl="revTx" presStyleIdx="2" presStyleCnt="5">
        <dgm:presLayoutVars>
          <dgm:bulletEnabled val="1"/>
        </dgm:presLayoutVars>
      </dgm:prSet>
      <dgm:spPr/>
    </dgm:pt>
    <dgm:pt modelId="{6D98C48A-5CCA-41E5-BC86-D3CD979DFC5D}" type="pres">
      <dgm:prSet presAssocID="{34610FE7-8B41-491A-8641-0C0C7D72DE7C}" presName="parentText" presStyleLbl="node1" presStyleIdx="3" presStyleCnt="5">
        <dgm:presLayoutVars>
          <dgm:chMax val="0"/>
          <dgm:bulletEnabled val="1"/>
        </dgm:presLayoutVars>
      </dgm:prSet>
      <dgm:spPr/>
    </dgm:pt>
    <dgm:pt modelId="{161FC9CB-398D-4B15-91E7-20C22201F33D}" type="pres">
      <dgm:prSet presAssocID="{34610FE7-8B41-491A-8641-0C0C7D72DE7C}" presName="childText" presStyleLbl="revTx" presStyleIdx="3" presStyleCnt="5">
        <dgm:presLayoutVars>
          <dgm:bulletEnabled val="1"/>
        </dgm:presLayoutVars>
      </dgm:prSet>
      <dgm:spPr/>
    </dgm:pt>
    <dgm:pt modelId="{24463BE2-8464-466F-B74A-C8906A8FBCAA}" type="pres">
      <dgm:prSet presAssocID="{13D62E4D-ECBD-4805-9FA6-564AB965549B}" presName="parentText" presStyleLbl="node1" presStyleIdx="4" presStyleCnt="5">
        <dgm:presLayoutVars>
          <dgm:chMax val="0"/>
          <dgm:bulletEnabled val="1"/>
        </dgm:presLayoutVars>
      </dgm:prSet>
      <dgm:spPr/>
    </dgm:pt>
    <dgm:pt modelId="{93E91A7C-FA95-4410-BFB8-348D5291302D}" type="pres">
      <dgm:prSet presAssocID="{13D62E4D-ECBD-4805-9FA6-564AB965549B}" presName="childText" presStyleLbl="revTx" presStyleIdx="4" presStyleCnt="5" custScaleY="64962">
        <dgm:presLayoutVars>
          <dgm:bulletEnabled val="1"/>
        </dgm:presLayoutVars>
      </dgm:prSet>
      <dgm:spPr/>
    </dgm:pt>
  </dgm:ptLst>
  <dgm:cxnLst>
    <dgm:cxn modelId="{E82D531A-7856-4394-B502-F9822DFB2216}" srcId="{E594F47B-CC37-443E-886A-7FE02B66B8E2}" destId="{9438F4E4-18F6-49F2-80D5-8BA693F81740}" srcOrd="0" destOrd="0" parTransId="{59D0E2AF-84BA-4556-914E-BDBF2D5B1806}" sibTransId="{D39EB2F2-B821-43D3-A01F-325D8BEB85CC}"/>
    <dgm:cxn modelId="{9D45511E-003A-4969-9B1F-5E15AEA09632}" type="presOf" srcId="{E5938499-13E0-4786-8D2C-3E9705CE93C5}" destId="{1AF5137D-EE59-42AE-98DC-BB59AE39437A}" srcOrd="0" destOrd="0" presId="urn:microsoft.com/office/officeart/2005/8/layout/vList2"/>
    <dgm:cxn modelId="{13D33429-6F0F-4F4F-B89B-A0F4B8AD46B2}" type="presOf" srcId="{4464E54C-8AB5-4FCB-B515-E2CEAD82CDE1}" destId="{69234BD9-7929-4B91-BEC7-4748212FA43D}" srcOrd="0" destOrd="0" presId="urn:microsoft.com/office/officeart/2005/8/layout/vList2"/>
    <dgm:cxn modelId="{2829042D-DF01-45FF-A68A-DB3616FA1B5D}" srcId="{E594F47B-CC37-443E-886A-7FE02B66B8E2}" destId="{E5938499-13E0-4786-8D2C-3E9705CE93C5}" srcOrd="2" destOrd="0" parTransId="{959ECB5C-FF54-4594-9582-75E42E2FDB78}" sibTransId="{914C08DA-05C2-4BFB-AA9C-7236443B9BF1}"/>
    <dgm:cxn modelId="{1868552E-13A2-4575-8D50-EA8F5B1CAC4F}" type="presOf" srcId="{D04C8382-3EC9-4C0D-8961-1FA7C315AD6D}" destId="{E9268477-35E0-4527-85EE-09528C78C6B3}" srcOrd="0" destOrd="0" presId="urn:microsoft.com/office/officeart/2005/8/layout/vList2"/>
    <dgm:cxn modelId="{9E28A630-140A-4DBA-A75C-DF8FBA3158DA}" type="presOf" srcId="{34610FE7-8B41-491A-8641-0C0C7D72DE7C}" destId="{6D98C48A-5CCA-41E5-BC86-D3CD979DFC5D}" srcOrd="0" destOrd="0" presId="urn:microsoft.com/office/officeart/2005/8/layout/vList2"/>
    <dgm:cxn modelId="{4CBA073B-9EAB-47E3-B669-2DA0FDA63A1D}" srcId="{34610FE7-8B41-491A-8641-0C0C7D72DE7C}" destId="{D54009B3-BCAA-4A9A-82C5-9D920ED737D0}" srcOrd="0" destOrd="0" parTransId="{BA7D3E37-6771-447E-8C6D-883E02ACCEDB}" sibTransId="{90FACF07-10AF-422C-9267-7469B2B11444}"/>
    <dgm:cxn modelId="{BEA7585C-8177-41F9-93A8-8A9CFDC76F4C}" type="presOf" srcId="{DB618F84-4D31-458F-B0AE-9A09B312A8A2}" destId="{CA3DBCCA-017F-452E-89AE-82A21838E560}" srcOrd="0" destOrd="0" presId="urn:microsoft.com/office/officeart/2005/8/layout/vList2"/>
    <dgm:cxn modelId="{3A9B5E43-E16E-44D3-A92D-56CB3AEA88A2}" srcId="{E594F47B-CC37-443E-886A-7FE02B66B8E2}" destId="{34610FE7-8B41-491A-8641-0C0C7D72DE7C}" srcOrd="3" destOrd="0" parTransId="{5F35B300-26B2-4731-9870-B1E03D282CE7}" sibTransId="{88B02016-561C-48EE-B9CA-A65E24674EAA}"/>
    <dgm:cxn modelId="{29AF3C44-548B-44A6-84B9-33CFE6D02C7E}" type="presOf" srcId="{58F2A757-5FA6-4716-8FD4-AB57E91AFB08}" destId="{4A01E962-0976-4B32-BA0D-6A952715B39B}" srcOrd="0" destOrd="0" presId="urn:microsoft.com/office/officeart/2005/8/layout/vList2"/>
    <dgm:cxn modelId="{28729F66-6F02-487F-867B-CDBC2DCBAEBB}" type="presOf" srcId="{C5204F1E-BE03-4CCE-A6B2-05FF4D3A09BC}" destId="{93E91A7C-FA95-4410-BFB8-348D5291302D}" srcOrd="0" destOrd="0" presId="urn:microsoft.com/office/officeart/2005/8/layout/vList2"/>
    <dgm:cxn modelId="{2D8B3A47-DE3C-4E2B-AAEB-4239D22FB9F3}" type="presOf" srcId="{E594F47B-CC37-443E-886A-7FE02B66B8E2}" destId="{16358F94-83E2-452B-B929-25F0467C8E36}" srcOrd="0" destOrd="0" presId="urn:microsoft.com/office/officeart/2005/8/layout/vList2"/>
    <dgm:cxn modelId="{4F6C1F94-F191-48B8-820D-E91A2D6A9F1C}" type="presOf" srcId="{D54009B3-BCAA-4A9A-82C5-9D920ED737D0}" destId="{161FC9CB-398D-4B15-91E7-20C22201F33D}" srcOrd="0" destOrd="0" presId="urn:microsoft.com/office/officeart/2005/8/layout/vList2"/>
    <dgm:cxn modelId="{20293B9F-8FCF-4ADE-A074-EBCF9C8D99DF}" srcId="{E594F47B-CC37-443E-886A-7FE02B66B8E2}" destId="{4464E54C-8AB5-4FCB-B515-E2CEAD82CDE1}" srcOrd="1" destOrd="0" parTransId="{B830E208-0B58-4F49-9086-361106328992}" sibTransId="{09BB13A2-9F1A-4350-95EB-43A61BF08BF6}"/>
    <dgm:cxn modelId="{06D2C6A3-B6FB-4F6C-91C1-94E03D0A9765}" type="presOf" srcId="{9438F4E4-18F6-49F2-80D5-8BA693F81740}" destId="{3CD67AF6-A8DB-4F3D-854C-8BB2333775B7}" srcOrd="0" destOrd="0" presId="urn:microsoft.com/office/officeart/2005/8/layout/vList2"/>
    <dgm:cxn modelId="{A5945EAD-EAE7-412F-A422-ADC5FEF8FD0F}" type="presOf" srcId="{13D62E4D-ECBD-4805-9FA6-564AB965549B}" destId="{24463BE2-8464-466F-B74A-C8906A8FBCAA}" srcOrd="0" destOrd="0" presId="urn:microsoft.com/office/officeart/2005/8/layout/vList2"/>
    <dgm:cxn modelId="{D43144B9-247A-41BD-BE76-4E510ACEDD7F}" srcId="{E594F47B-CC37-443E-886A-7FE02B66B8E2}" destId="{13D62E4D-ECBD-4805-9FA6-564AB965549B}" srcOrd="4" destOrd="0" parTransId="{784D0891-9ED4-47E2-8A5E-FFB26D33120A}" sibTransId="{48E77CAF-F6C7-449C-9A2C-15A63AAB0CB1}"/>
    <dgm:cxn modelId="{79E05CBC-7A23-4E1A-9AD9-8D722C721D27}" srcId="{13D62E4D-ECBD-4805-9FA6-564AB965549B}" destId="{C5204F1E-BE03-4CCE-A6B2-05FF4D3A09BC}" srcOrd="0" destOrd="0" parTransId="{DB7B8BB2-2B19-4E1A-8CF0-3DA9756D74A2}" sibTransId="{D58A52D4-57F9-4F33-B882-84CD0F447D28}"/>
    <dgm:cxn modelId="{34554BC8-2DE6-48AD-8ADE-DC945A14BACF}" srcId="{9438F4E4-18F6-49F2-80D5-8BA693F81740}" destId="{DB618F84-4D31-458F-B0AE-9A09B312A8A2}" srcOrd="0" destOrd="0" parTransId="{38878B61-E1B7-4E64-A7A9-16C02C5C4537}" sibTransId="{D76600D2-1E54-4184-8992-3B1845180016}"/>
    <dgm:cxn modelId="{27ABDDD6-C416-4D95-873A-FDB76139B1D9}" srcId="{4464E54C-8AB5-4FCB-B515-E2CEAD82CDE1}" destId="{D04C8382-3EC9-4C0D-8961-1FA7C315AD6D}" srcOrd="0" destOrd="0" parTransId="{63E00FBA-7E63-4591-B709-B3B6D676773F}" sibTransId="{6EBDBFC5-8647-4620-9C5C-D644A01638AB}"/>
    <dgm:cxn modelId="{D3516DF9-0030-4129-B257-0FF07115EA6E}" srcId="{E5938499-13E0-4786-8D2C-3E9705CE93C5}" destId="{58F2A757-5FA6-4716-8FD4-AB57E91AFB08}" srcOrd="0" destOrd="0" parTransId="{DFC7A215-B408-4C20-A792-A2453476FBA6}" sibTransId="{6C510FD4-B58C-40F9-9A58-EC1AE7DCA927}"/>
    <dgm:cxn modelId="{B3A86BB9-639F-4CE6-98DD-AE185454F83A}" type="presParOf" srcId="{16358F94-83E2-452B-B929-25F0467C8E36}" destId="{3CD67AF6-A8DB-4F3D-854C-8BB2333775B7}" srcOrd="0" destOrd="0" presId="urn:microsoft.com/office/officeart/2005/8/layout/vList2"/>
    <dgm:cxn modelId="{574A2B20-9426-4854-83C7-60241AA92FA1}" type="presParOf" srcId="{16358F94-83E2-452B-B929-25F0467C8E36}" destId="{CA3DBCCA-017F-452E-89AE-82A21838E560}" srcOrd="1" destOrd="0" presId="urn:microsoft.com/office/officeart/2005/8/layout/vList2"/>
    <dgm:cxn modelId="{52049809-F719-4009-A750-9BC54F6210D1}" type="presParOf" srcId="{16358F94-83E2-452B-B929-25F0467C8E36}" destId="{69234BD9-7929-4B91-BEC7-4748212FA43D}" srcOrd="2" destOrd="0" presId="urn:microsoft.com/office/officeart/2005/8/layout/vList2"/>
    <dgm:cxn modelId="{D10EA5D7-EB26-4A54-BEBC-3F9BBF2A749E}" type="presParOf" srcId="{16358F94-83E2-452B-B929-25F0467C8E36}" destId="{E9268477-35E0-4527-85EE-09528C78C6B3}" srcOrd="3" destOrd="0" presId="urn:microsoft.com/office/officeart/2005/8/layout/vList2"/>
    <dgm:cxn modelId="{AAAD1F09-FA7F-45A6-8CAD-AC305DADFCF2}" type="presParOf" srcId="{16358F94-83E2-452B-B929-25F0467C8E36}" destId="{1AF5137D-EE59-42AE-98DC-BB59AE39437A}" srcOrd="4" destOrd="0" presId="urn:microsoft.com/office/officeart/2005/8/layout/vList2"/>
    <dgm:cxn modelId="{3CEF7FB9-11DE-49FF-9794-CAE94B726D90}" type="presParOf" srcId="{16358F94-83E2-452B-B929-25F0467C8E36}" destId="{4A01E962-0976-4B32-BA0D-6A952715B39B}" srcOrd="5" destOrd="0" presId="urn:microsoft.com/office/officeart/2005/8/layout/vList2"/>
    <dgm:cxn modelId="{9C42003D-AEA8-42DC-A4A7-CC6E977AA771}" type="presParOf" srcId="{16358F94-83E2-452B-B929-25F0467C8E36}" destId="{6D98C48A-5CCA-41E5-BC86-D3CD979DFC5D}" srcOrd="6" destOrd="0" presId="urn:microsoft.com/office/officeart/2005/8/layout/vList2"/>
    <dgm:cxn modelId="{EFF8D5E8-2D06-4F59-B91E-A0F9EAFD722B}" type="presParOf" srcId="{16358F94-83E2-452B-B929-25F0467C8E36}" destId="{161FC9CB-398D-4B15-91E7-20C22201F33D}" srcOrd="7" destOrd="0" presId="urn:microsoft.com/office/officeart/2005/8/layout/vList2"/>
    <dgm:cxn modelId="{A0E7DFCA-4DE1-40DB-9FCF-798B1B3D1751}" type="presParOf" srcId="{16358F94-83E2-452B-B929-25F0467C8E36}" destId="{24463BE2-8464-466F-B74A-C8906A8FBCAA}" srcOrd="8" destOrd="0" presId="urn:microsoft.com/office/officeart/2005/8/layout/vList2"/>
    <dgm:cxn modelId="{B1549EC4-11AC-41AB-B21B-CD0D82A9955C}" type="presParOf" srcId="{16358F94-83E2-452B-B929-25F0467C8E36}" destId="{93E91A7C-FA95-4410-BFB8-348D5291302D}"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C063E5-985F-417F-8E20-3C2233076288}" type="doc">
      <dgm:prSet loTypeId="urn:microsoft.com/office/officeart/2008/layout/AccentedPicture" loCatId="picture" qsTypeId="urn:microsoft.com/office/officeart/2005/8/quickstyle/simple1" qsCatId="simple" csTypeId="urn:microsoft.com/office/officeart/2005/8/colors/accent1_2" csCatId="accent1" phldr="1"/>
      <dgm:spPr/>
    </dgm:pt>
    <dgm:pt modelId="{2214B457-6132-4E9F-A5BE-58F5193B63FD}">
      <dgm:prSet phldrT="[Text]" phldr="1"/>
      <dgm:spPr/>
      <dgm:t>
        <a:bodyPr/>
        <a:lstStyle/>
        <a:p>
          <a:endParaRPr lang="en-US" dirty="0"/>
        </a:p>
      </dgm:t>
    </dgm:pt>
    <dgm:pt modelId="{4F827BA3-F871-4492-9584-B3B138D9EFC0}" type="sibTrans" cxnId="{5626B0D6-B5B7-4289-9283-A13F260F30B2}">
      <dgm:prSet/>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dgm:spPr>
      <dgm:t>
        <a:bodyPr/>
        <a:lstStyle/>
        <a:p>
          <a:endParaRPr lang="en-US"/>
        </a:p>
      </dgm:t>
      <dgm:extLst>
        <a:ext uri="{E40237B7-FDA0-4F09-8148-C483321AD2D9}">
          <dgm14:cNvPr xmlns:dgm14="http://schemas.microsoft.com/office/drawing/2010/diagram" id="0" name="" descr="A person holding a child&#10;&#10;Description automatically generated with low confidence">
            <a:extLst>
              <a:ext uri="{FF2B5EF4-FFF2-40B4-BE49-F238E27FC236}">
                <a16:creationId xmlns:a16="http://schemas.microsoft.com/office/drawing/2014/main" id="{6CCA91AF-5FE8-329C-B27C-3E64122DDF63}"/>
              </a:ext>
            </a:extLst>
          </dgm14:cNvPr>
        </a:ext>
      </dgm:extLst>
    </dgm:pt>
    <dgm:pt modelId="{9F02B882-FD5D-4C9D-B657-4C585E0A2275}" type="parTrans" cxnId="{5626B0D6-B5B7-4289-9283-A13F260F30B2}">
      <dgm:prSet/>
      <dgm:spPr/>
      <dgm:t>
        <a:bodyPr/>
        <a:lstStyle/>
        <a:p>
          <a:endParaRPr lang="en-US"/>
        </a:p>
      </dgm:t>
    </dgm:pt>
    <dgm:pt modelId="{1A9CE4E9-87A3-4ACC-A80B-5D3515BA488B}" type="pres">
      <dgm:prSet presAssocID="{97C063E5-985F-417F-8E20-3C2233076288}" presName="Name0" presStyleCnt="0">
        <dgm:presLayoutVars>
          <dgm:dir/>
        </dgm:presLayoutVars>
      </dgm:prSet>
      <dgm:spPr/>
    </dgm:pt>
    <dgm:pt modelId="{F71E877F-403A-435B-8324-20CA31A7D8C4}" type="pres">
      <dgm:prSet presAssocID="{4F827BA3-F871-4492-9584-B3B138D9EFC0}" presName="picture_1" presStyleLbl="bgImgPlace1" presStyleIdx="0" presStyleCnt="1" custLinFactNeighborX="73" custLinFactNeighborY="72694"/>
      <dgm:spPr/>
    </dgm:pt>
    <dgm:pt modelId="{A45DED3D-C998-4D27-B450-65D853FE5BBE}" type="pres">
      <dgm:prSet presAssocID="{2214B457-6132-4E9F-A5BE-58F5193B63FD}" presName="text_1" presStyleLbl="node1" presStyleIdx="0" presStyleCnt="0">
        <dgm:presLayoutVars>
          <dgm:bulletEnabled val="1"/>
        </dgm:presLayoutVars>
      </dgm:prSet>
      <dgm:spPr/>
    </dgm:pt>
    <dgm:pt modelId="{223BFF6D-5633-4D9C-BB5C-C0CB6330C855}" type="pres">
      <dgm:prSet presAssocID="{97C063E5-985F-417F-8E20-3C2233076288}" presName="maxNode" presStyleCnt="0"/>
      <dgm:spPr/>
    </dgm:pt>
    <dgm:pt modelId="{BE85DCC0-F874-4652-8A26-5563B111B0E7}" type="pres">
      <dgm:prSet presAssocID="{97C063E5-985F-417F-8E20-3C2233076288}" presName="Name33" presStyleCnt="0"/>
      <dgm:spPr/>
    </dgm:pt>
  </dgm:ptLst>
  <dgm:cxnLst>
    <dgm:cxn modelId="{DE089F24-7D3F-423E-9BF8-DBCBDFFC8259}" type="presOf" srcId="{97C063E5-985F-417F-8E20-3C2233076288}" destId="{1A9CE4E9-87A3-4ACC-A80B-5D3515BA488B}" srcOrd="0" destOrd="0" presId="urn:microsoft.com/office/officeart/2008/layout/AccentedPicture"/>
    <dgm:cxn modelId="{A9487883-B454-4CF1-B8C0-3155E510AB6E}" type="presOf" srcId="{2214B457-6132-4E9F-A5BE-58F5193B63FD}" destId="{A45DED3D-C998-4D27-B450-65D853FE5BBE}" srcOrd="0" destOrd="0" presId="urn:microsoft.com/office/officeart/2008/layout/AccentedPicture"/>
    <dgm:cxn modelId="{5626B0D6-B5B7-4289-9283-A13F260F30B2}" srcId="{97C063E5-985F-417F-8E20-3C2233076288}" destId="{2214B457-6132-4E9F-A5BE-58F5193B63FD}" srcOrd="0" destOrd="0" parTransId="{9F02B882-FD5D-4C9D-B657-4C585E0A2275}" sibTransId="{4F827BA3-F871-4492-9584-B3B138D9EFC0}"/>
    <dgm:cxn modelId="{10F0DBF1-D981-4AB2-90B8-89956EB7631D}" type="presOf" srcId="{4F827BA3-F871-4492-9584-B3B138D9EFC0}" destId="{F71E877F-403A-435B-8324-20CA31A7D8C4}" srcOrd="0" destOrd="0" presId="urn:microsoft.com/office/officeart/2008/layout/AccentedPicture"/>
    <dgm:cxn modelId="{AB7FB68E-3EFE-4841-8B5D-C4EE8F8911A1}" type="presParOf" srcId="{1A9CE4E9-87A3-4ACC-A80B-5D3515BA488B}" destId="{F71E877F-403A-435B-8324-20CA31A7D8C4}" srcOrd="0" destOrd="0" presId="urn:microsoft.com/office/officeart/2008/layout/AccentedPicture"/>
    <dgm:cxn modelId="{25EB55D4-A4A2-469A-A9FF-9E956B499CC6}" type="presParOf" srcId="{1A9CE4E9-87A3-4ACC-A80B-5D3515BA488B}" destId="{A45DED3D-C998-4D27-B450-65D853FE5BBE}" srcOrd="1" destOrd="0" presId="urn:microsoft.com/office/officeart/2008/layout/AccentedPicture"/>
    <dgm:cxn modelId="{B37E50DE-D2C4-4DF7-91FE-50B0399557E0}" type="presParOf" srcId="{1A9CE4E9-87A3-4ACC-A80B-5D3515BA488B}" destId="{223BFF6D-5633-4D9C-BB5C-C0CB6330C855}" srcOrd="2" destOrd="0" presId="urn:microsoft.com/office/officeart/2008/layout/AccentedPicture"/>
    <dgm:cxn modelId="{A0FAB833-7EB0-47B9-B075-55F35BF3BA9A}" type="presParOf" srcId="{223BFF6D-5633-4D9C-BB5C-C0CB6330C855}" destId="{BE85DCC0-F874-4652-8A26-5563B111B0E7}"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3D404-3629-45B6-8FDE-D8C619BBC4B6}">
      <dsp:nvSpPr>
        <dsp:cNvPr id="0" name=""/>
        <dsp:cNvSpPr/>
      </dsp:nvSpPr>
      <dsp:spPr>
        <a:xfrm>
          <a:off x="1124779" y="29433"/>
          <a:ext cx="1412787" cy="141278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a:t>FIC</a:t>
          </a:r>
        </a:p>
      </dsp:txBody>
      <dsp:txXfrm>
        <a:off x="1313150" y="276670"/>
        <a:ext cx="1036044" cy="635754"/>
      </dsp:txXfrm>
    </dsp:sp>
    <dsp:sp modelId="{CEDCB666-F3B6-4B5F-B144-041558736069}">
      <dsp:nvSpPr>
        <dsp:cNvPr id="0" name=""/>
        <dsp:cNvSpPr/>
      </dsp:nvSpPr>
      <dsp:spPr>
        <a:xfrm>
          <a:off x="1634560" y="912425"/>
          <a:ext cx="1412787" cy="141278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a:t>Resiliency Network</a:t>
          </a:r>
        </a:p>
      </dsp:txBody>
      <dsp:txXfrm>
        <a:off x="2066637" y="1277395"/>
        <a:ext cx="847672" cy="777033"/>
      </dsp:txXfrm>
    </dsp:sp>
    <dsp:sp modelId="{8B8CC814-27FA-4E3E-B7BD-60F5BC8F9F75}">
      <dsp:nvSpPr>
        <dsp:cNvPr id="0" name=""/>
        <dsp:cNvSpPr/>
      </dsp:nvSpPr>
      <dsp:spPr>
        <a:xfrm>
          <a:off x="614998" y="912425"/>
          <a:ext cx="1412787" cy="1412787"/>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a:t>First 5</a:t>
          </a:r>
        </a:p>
      </dsp:txBody>
      <dsp:txXfrm>
        <a:off x="748035" y="1277395"/>
        <a:ext cx="847672" cy="777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67AF6-A8DB-4F3D-854C-8BB2333775B7}">
      <dsp:nvSpPr>
        <dsp:cNvPr id="0" name=""/>
        <dsp:cNvSpPr/>
      </dsp:nvSpPr>
      <dsp:spPr>
        <a:xfrm>
          <a:off x="0" y="0"/>
          <a:ext cx="10496811" cy="7343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Family Functioning/Parental Resilience</a:t>
          </a:r>
        </a:p>
      </dsp:txBody>
      <dsp:txXfrm>
        <a:off x="35848" y="35848"/>
        <a:ext cx="10425115" cy="662661"/>
      </dsp:txXfrm>
    </dsp:sp>
    <dsp:sp modelId="{CA3DBCCA-017F-452E-89AE-82A21838E560}">
      <dsp:nvSpPr>
        <dsp:cNvPr id="0" name=""/>
        <dsp:cNvSpPr/>
      </dsp:nvSpPr>
      <dsp:spPr>
        <a:xfrm>
          <a:off x="0" y="736316"/>
          <a:ext cx="10496811" cy="22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27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The ability to manage stress and function when faced with challenges, adversity, and trauma</a:t>
          </a:r>
        </a:p>
      </dsp:txBody>
      <dsp:txXfrm>
        <a:off x="0" y="736316"/>
        <a:ext cx="10496811" cy="229034"/>
      </dsp:txXfrm>
    </dsp:sp>
    <dsp:sp modelId="{69234BD9-7929-4B91-BEC7-4748212FA43D}">
      <dsp:nvSpPr>
        <dsp:cNvPr id="0" name=""/>
        <dsp:cNvSpPr/>
      </dsp:nvSpPr>
      <dsp:spPr>
        <a:xfrm>
          <a:off x="0" y="965350"/>
          <a:ext cx="10496811" cy="7343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Social Connections</a:t>
          </a:r>
        </a:p>
      </dsp:txBody>
      <dsp:txXfrm>
        <a:off x="35848" y="1001198"/>
        <a:ext cx="10425115" cy="662661"/>
      </dsp:txXfrm>
    </dsp:sp>
    <dsp:sp modelId="{E9268477-35E0-4527-85EE-09528C78C6B3}">
      <dsp:nvSpPr>
        <dsp:cNvPr id="0" name=""/>
        <dsp:cNvSpPr/>
      </dsp:nvSpPr>
      <dsp:spPr>
        <a:xfrm>
          <a:off x="0" y="1699708"/>
          <a:ext cx="10496811" cy="22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27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Positive relationships that provide emotional, informational, instrumental and spiritual support</a:t>
          </a:r>
        </a:p>
      </dsp:txBody>
      <dsp:txXfrm>
        <a:off x="0" y="1699708"/>
        <a:ext cx="10496811" cy="229034"/>
      </dsp:txXfrm>
    </dsp:sp>
    <dsp:sp modelId="{1AF5137D-EE59-42AE-98DC-BB59AE39437A}">
      <dsp:nvSpPr>
        <dsp:cNvPr id="0" name=""/>
        <dsp:cNvSpPr/>
      </dsp:nvSpPr>
      <dsp:spPr>
        <a:xfrm>
          <a:off x="0" y="1928742"/>
          <a:ext cx="10496811" cy="73435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Knowledge of Parenting and Child Development</a:t>
          </a:r>
        </a:p>
      </dsp:txBody>
      <dsp:txXfrm>
        <a:off x="35848" y="1964590"/>
        <a:ext cx="10425115" cy="662661"/>
      </dsp:txXfrm>
    </dsp:sp>
    <dsp:sp modelId="{4A01E962-0976-4B32-BA0D-6A952715B39B}">
      <dsp:nvSpPr>
        <dsp:cNvPr id="0" name=""/>
        <dsp:cNvSpPr/>
      </dsp:nvSpPr>
      <dsp:spPr>
        <a:xfrm>
          <a:off x="0" y="2663100"/>
          <a:ext cx="10496811" cy="22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27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Understanding child development and knowing strategies to support children’s development</a:t>
          </a:r>
        </a:p>
      </dsp:txBody>
      <dsp:txXfrm>
        <a:off x="0" y="2663100"/>
        <a:ext cx="10496811" cy="229034"/>
      </dsp:txXfrm>
    </dsp:sp>
    <dsp:sp modelId="{6D98C48A-5CCA-41E5-BC86-D3CD979DFC5D}">
      <dsp:nvSpPr>
        <dsp:cNvPr id="0" name=""/>
        <dsp:cNvSpPr/>
      </dsp:nvSpPr>
      <dsp:spPr>
        <a:xfrm>
          <a:off x="0" y="2892134"/>
          <a:ext cx="10496811" cy="7343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Nurturing and Attachment/Social and Emotional Competence of Children</a:t>
          </a:r>
        </a:p>
      </dsp:txBody>
      <dsp:txXfrm>
        <a:off x="35848" y="2927982"/>
        <a:ext cx="10425115" cy="662661"/>
      </dsp:txXfrm>
    </dsp:sp>
    <dsp:sp modelId="{161FC9CB-398D-4B15-91E7-20C22201F33D}">
      <dsp:nvSpPr>
        <dsp:cNvPr id="0" name=""/>
        <dsp:cNvSpPr/>
      </dsp:nvSpPr>
      <dsp:spPr>
        <a:xfrm>
          <a:off x="0" y="3626492"/>
          <a:ext cx="10496811" cy="22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27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Positive parent-child interactions, including being emotionally responsive to children’s needs</a:t>
          </a:r>
        </a:p>
      </dsp:txBody>
      <dsp:txXfrm>
        <a:off x="0" y="3626492"/>
        <a:ext cx="10496811" cy="229034"/>
      </dsp:txXfrm>
    </dsp:sp>
    <dsp:sp modelId="{24463BE2-8464-466F-B74A-C8906A8FBCAA}">
      <dsp:nvSpPr>
        <dsp:cNvPr id="0" name=""/>
        <dsp:cNvSpPr/>
      </dsp:nvSpPr>
      <dsp:spPr>
        <a:xfrm>
          <a:off x="0" y="3855526"/>
          <a:ext cx="10496811" cy="73435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Concrete Support</a:t>
          </a:r>
        </a:p>
      </dsp:txBody>
      <dsp:txXfrm>
        <a:off x="35848" y="3891374"/>
        <a:ext cx="10425115" cy="662661"/>
      </dsp:txXfrm>
    </dsp:sp>
    <dsp:sp modelId="{93E91A7C-FA95-4410-BFB8-348D5291302D}">
      <dsp:nvSpPr>
        <dsp:cNvPr id="0" name=""/>
        <dsp:cNvSpPr/>
      </dsp:nvSpPr>
      <dsp:spPr>
        <a:xfrm>
          <a:off x="0" y="4589884"/>
          <a:ext cx="10496811" cy="148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27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Access to basic needs, including food and shelter</a:t>
          </a:r>
        </a:p>
      </dsp:txBody>
      <dsp:txXfrm>
        <a:off x="0" y="4589884"/>
        <a:ext cx="10496811" cy="148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E877F-403A-435B-8324-20CA31A7D8C4}">
      <dsp:nvSpPr>
        <dsp:cNvPr id="0" name=""/>
        <dsp:cNvSpPr/>
      </dsp:nvSpPr>
      <dsp:spPr>
        <a:xfrm>
          <a:off x="95944" y="0"/>
          <a:ext cx="2797715" cy="3568515"/>
        </a:xfrm>
        <a:prstGeom prst="round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5DED3D-C998-4D27-B450-65D853FE5BBE}">
      <dsp:nvSpPr>
        <dsp:cNvPr id="0" name=""/>
        <dsp:cNvSpPr/>
      </dsp:nvSpPr>
      <dsp:spPr>
        <a:xfrm>
          <a:off x="205810" y="1427405"/>
          <a:ext cx="2154241" cy="21411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9860" tIns="149860" rIns="149860" bIns="149860" numCol="1" spcCol="1270" anchor="b" anchorCtr="0">
          <a:noAutofit/>
        </a:bodyPr>
        <a:lstStyle/>
        <a:p>
          <a:pPr marL="0" lvl="0" indent="0" algn="l" defTabSz="2622550">
            <a:lnSpc>
              <a:spcPct val="90000"/>
            </a:lnSpc>
            <a:spcBef>
              <a:spcPct val="0"/>
            </a:spcBef>
            <a:spcAft>
              <a:spcPct val="35000"/>
            </a:spcAft>
            <a:buNone/>
          </a:pPr>
          <a:endParaRPr lang="en-US" sz="5900" kern="1200" dirty="0"/>
        </a:p>
      </dsp:txBody>
      <dsp:txXfrm>
        <a:off x="205810" y="1427405"/>
        <a:ext cx="2154241" cy="214110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0.69451</cdr:x>
      <cdr:y>0.22524</cdr:y>
    </cdr:from>
    <cdr:to>
      <cdr:x>0.9039</cdr:x>
      <cdr:y>0.3942</cdr:y>
    </cdr:to>
    <cdr:sp macro="" textlink="">
      <cdr:nvSpPr>
        <cdr:cNvPr id="2" name="Speech Bubble: Rectangle with Corners Rounded 1">
          <a:extLst xmlns:a="http://schemas.openxmlformats.org/drawingml/2006/main">
            <a:ext uri="{FF2B5EF4-FFF2-40B4-BE49-F238E27FC236}">
              <a16:creationId xmlns:a16="http://schemas.microsoft.com/office/drawing/2014/main" id="{89F0506F-3E4A-AE19-1FA0-670B04EA8B22}"/>
            </a:ext>
          </a:extLst>
        </cdr:cNvPr>
        <cdr:cNvSpPr/>
      </cdr:nvSpPr>
      <cdr:spPr>
        <a:xfrm xmlns:a="http://schemas.openxmlformats.org/drawingml/2006/main">
          <a:off x="4689958" y="934639"/>
          <a:ext cx="1413990" cy="701103"/>
        </a:xfrm>
        <a:prstGeom xmlns:a="http://schemas.openxmlformats.org/drawingml/2006/main" prst="wedgeRoundRectCallout">
          <a:avLst>
            <a:gd name="adj1" fmla="val -67747"/>
            <a:gd name="adj2" fmla="val -5793"/>
            <a:gd name="adj3" fmla="val 16667"/>
          </a:avLst>
        </a:prstGeom>
        <a:gradFill xmlns:a="http://schemas.openxmlformats.org/drawingml/2006/main" flip="none" rotWithShape="1">
          <a:gsLst>
            <a:gs pos="0">
              <a:schemeClr val="accent1">
                <a:lumMod val="5000"/>
                <a:lumOff val="95000"/>
              </a:schemeClr>
            </a:gs>
            <a:gs pos="38000">
              <a:schemeClr val="tx2">
                <a:lumMod val="40000"/>
                <a:lumOff val="60000"/>
              </a:schemeClr>
            </a:gs>
          </a:gsLst>
          <a:lin ang="13500000" scaled="1"/>
          <a:tileRect/>
        </a:gradFill>
        <a:ln xmlns:a="http://schemas.openxmlformats.org/drawingml/2006/main">
          <a:solidFill>
            <a:schemeClr val="tx2"/>
          </a:solid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b="1" dirty="0">
              <a:solidFill>
                <a:schemeClr val="tx1"/>
              </a:solidFill>
            </a:rPr>
            <a:t>Total:</a:t>
          </a:r>
        </a:p>
        <a:p xmlns:a="http://schemas.openxmlformats.org/drawingml/2006/main">
          <a:pPr algn="ctr"/>
          <a:r>
            <a:rPr lang="en-US" dirty="0">
              <a:solidFill>
                <a:schemeClr val="tx1"/>
              </a:solidFill>
            </a:rPr>
            <a:t>197 children</a:t>
          </a:r>
        </a:p>
      </cdr:txBody>
    </cdr:sp>
  </cdr:relSizeAnchor>
</c:userShapes>
</file>

<file path=ppt/drawings/drawing2.xml><?xml version="1.0" encoding="utf-8"?>
<c:userShapes xmlns:c="http://schemas.openxmlformats.org/drawingml/2006/chart">
  <cdr:relSizeAnchor xmlns:cdr="http://schemas.openxmlformats.org/drawingml/2006/chartDrawing">
    <cdr:from>
      <cdr:x>0.69626</cdr:x>
      <cdr:y>0.23454</cdr:y>
    </cdr:from>
    <cdr:to>
      <cdr:x>0.90392</cdr:x>
      <cdr:y>0.4014</cdr:y>
    </cdr:to>
    <cdr:sp macro="" textlink="">
      <cdr:nvSpPr>
        <cdr:cNvPr id="2" name="Speech Bubble: Rectangle with Corners Rounded 1">
          <a:extLst xmlns:a="http://schemas.openxmlformats.org/drawingml/2006/main">
            <a:ext uri="{FF2B5EF4-FFF2-40B4-BE49-F238E27FC236}">
              <a16:creationId xmlns:a16="http://schemas.microsoft.com/office/drawing/2014/main" id="{E2F9ED51-9331-2236-F647-11772F525398}"/>
            </a:ext>
          </a:extLst>
        </cdr:cNvPr>
        <cdr:cNvSpPr/>
      </cdr:nvSpPr>
      <cdr:spPr>
        <a:xfrm xmlns:a="http://schemas.openxmlformats.org/drawingml/2006/main">
          <a:off x="4740771" y="985432"/>
          <a:ext cx="1413950" cy="701102"/>
        </a:xfrm>
        <a:prstGeom xmlns:a="http://schemas.openxmlformats.org/drawingml/2006/main" prst="wedgeRoundRectCallout">
          <a:avLst>
            <a:gd name="adj1" fmla="val -67747"/>
            <a:gd name="adj2" fmla="val -5793"/>
            <a:gd name="adj3" fmla="val 16667"/>
          </a:avLst>
        </a:prstGeom>
        <a:gradFill xmlns:a="http://schemas.openxmlformats.org/drawingml/2006/main" flip="none" rotWithShape="1">
          <a:gsLst>
            <a:gs pos="0">
              <a:schemeClr val="accent1">
                <a:lumMod val="5000"/>
                <a:lumOff val="95000"/>
              </a:schemeClr>
            </a:gs>
            <a:gs pos="38000">
              <a:schemeClr val="tx2">
                <a:lumMod val="40000"/>
                <a:lumOff val="60000"/>
              </a:schemeClr>
            </a:gs>
          </a:gsLst>
          <a:lin ang="13500000" scaled="1"/>
          <a:tileRect/>
        </a:gradFill>
        <a:ln xmlns:a="http://schemas.openxmlformats.org/drawingml/2006/main">
          <a:solidFill>
            <a:schemeClr val="tx2"/>
          </a:solid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600" b="1" dirty="0">
              <a:solidFill>
                <a:schemeClr val="tx1"/>
              </a:solidFill>
            </a:rPr>
            <a:t>Total:</a:t>
          </a:r>
        </a:p>
        <a:p xmlns:a="http://schemas.openxmlformats.org/drawingml/2006/main">
          <a:pPr algn="ctr"/>
          <a:r>
            <a:rPr lang="en-US" sz="1600" dirty="0">
              <a:solidFill>
                <a:schemeClr val="tx1"/>
              </a:solidFill>
            </a:rPr>
            <a:t>97 caregivers</a:t>
          </a:r>
        </a:p>
      </cdr:txBody>
    </cdr:sp>
  </cdr:relSizeAnchor>
</c:userShapes>
</file>

<file path=ppt/drawings/drawing3.xml><?xml version="1.0" encoding="utf-8"?>
<c:userShapes xmlns:c="http://schemas.openxmlformats.org/drawingml/2006/chart">
  <cdr:relSizeAnchor xmlns:cdr="http://schemas.openxmlformats.org/drawingml/2006/chartDrawing">
    <cdr:from>
      <cdr:x>0.2936</cdr:x>
      <cdr:y>0.8429</cdr:y>
    </cdr:from>
    <cdr:to>
      <cdr:x>0.38621</cdr:x>
      <cdr:y>0.92956</cdr:y>
    </cdr:to>
    <cdr:sp macro="" textlink="">
      <cdr:nvSpPr>
        <cdr:cNvPr id="2" name="Rectangle 1">
          <a:extLst xmlns:a="http://schemas.openxmlformats.org/drawingml/2006/main">
            <a:ext uri="{FF2B5EF4-FFF2-40B4-BE49-F238E27FC236}">
              <a16:creationId xmlns:a16="http://schemas.microsoft.com/office/drawing/2014/main" id="{ACB1C135-32FF-26FA-043F-7ED31D7C76B5}"/>
            </a:ext>
          </a:extLst>
        </cdr:cNvPr>
        <cdr:cNvSpPr/>
      </cdr:nvSpPr>
      <cdr:spPr>
        <a:xfrm xmlns:a="http://schemas.openxmlformats.org/drawingml/2006/main">
          <a:off x="2782796" y="3738950"/>
          <a:ext cx="877775" cy="38440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800" dirty="0">
              <a:solidFill>
                <a:schemeClr val="tx1"/>
              </a:solidFill>
            </a:rPr>
            <a:t>Low</a:t>
          </a:r>
        </a:p>
      </cdr:txBody>
    </cdr:sp>
  </cdr:relSizeAnchor>
  <cdr:relSizeAnchor xmlns:cdr="http://schemas.openxmlformats.org/drawingml/2006/chartDrawing">
    <cdr:from>
      <cdr:x>0.87576</cdr:x>
      <cdr:y>0.84118</cdr:y>
    </cdr:from>
    <cdr:to>
      <cdr:x>0.96837</cdr:x>
      <cdr:y>0.92784</cdr:y>
    </cdr:to>
    <cdr:sp macro="" textlink="">
      <cdr:nvSpPr>
        <cdr:cNvPr id="3" name="Rectangle 2">
          <a:extLst xmlns:a="http://schemas.openxmlformats.org/drawingml/2006/main">
            <a:ext uri="{FF2B5EF4-FFF2-40B4-BE49-F238E27FC236}">
              <a16:creationId xmlns:a16="http://schemas.microsoft.com/office/drawing/2014/main" id="{033A6ACF-1298-C411-866C-DB4975802929}"/>
            </a:ext>
          </a:extLst>
        </cdr:cNvPr>
        <cdr:cNvSpPr/>
      </cdr:nvSpPr>
      <cdr:spPr>
        <a:xfrm xmlns:a="http://schemas.openxmlformats.org/drawingml/2006/main">
          <a:off x="8300658" y="3731313"/>
          <a:ext cx="877775" cy="38440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800" dirty="0">
              <a:solidFill>
                <a:schemeClr val="tx1"/>
              </a:solidFill>
            </a:rPr>
            <a:t>High</a:t>
          </a:r>
        </a:p>
      </cdr:txBody>
    </cdr:sp>
  </cdr:relSizeAnchor>
</c:userShapes>
</file>

<file path=ppt/drawings/drawing4.xml><?xml version="1.0" encoding="utf-8"?>
<c:userShapes xmlns:c="http://schemas.openxmlformats.org/drawingml/2006/chart">
  <cdr:relSizeAnchor xmlns:cdr="http://schemas.openxmlformats.org/drawingml/2006/chartDrawing">
    <cdr:from>
      <cdr:x>0.34291</cdr:x>
      <cdr:y>0.81639</cdr:y>
    </cdr:from>
    <cdr:to>
      <cdr:x>0.40532</cdr:x>
      <cdr:y>0.90024</cdr:y>
    </cdr:to>
    <cdr:sp macro="" textlink="">
      <cdr:nvSpPr>
        <cdr:cNvPr id="2" name="Rectangle 1">
          <a:extLst xmlns:a="http://schemas.openxmlformats.org/drawingml/2006/main">
            <a:ext uri="{FF2B5EF4-FFF2-40B4-BE49-F238E27FC236}">
              <a16:creationId xmlns:a16="http://schemas.microsoft.com/office/drawing/2014/main" id="{BF4135CF-6745-C7EF-0304-47D807E9A294}"/>
            </a:ext>
          </a:extLst>
        </cdr:cNvPr>
        <cdr:cNvSpPr/>
      </cdr:nvSpPr>
      <cdr:spPr>
        <a:xfrm xmlns:a="http://schemas.openxmlformats.org/drawingml/2006/main">
          <a:off x="3885756" y="3798633"/>
          <a:ext cx="707136" cy="39014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dirty="0">
              <a:solidFill>
                <a:schemeClr val="tx1"/>
              </a:solidFill>
            </a:rPr>
            <a:t>Never</a:t>
          </a:r>
        </a:p>
      </cdr:txBody>
    </cdr:sp>
  </cdr:relSizeAnchor>
  <cdr:relSizeAnchor xmlns:cdr="http://schemas.openxmlformats.org/drawingml/2006/chartDrawing">
    <cdr:from>
      <cdr:x>0.8798</cdr:x>
      <cdr:y>0.81657</cdr:y>
    </cdr:from>
    <cdr:to>
      <cdr:x>0.97251</cdr:x>
      <cdr:y>0.93954</cdr:y>
    </cdr:to>
    <cdr:sp macro="" textlink="">
      <cdr:nvSpPr>
        <cdr:cNvPr id="3" name="Rectangle 2">
          <a:extLst xmlns:a="http://schemas.openxmlformats.org/drawingml/2006/main">
            <a:ext uri="{FF2B5EF4-FFF2-40B4-BE49-F238E27FC236}">
              <a16:creationId xmlns:a16="http://schemas.microsoft.com/office/drawing/2014/main" id="{5C4E674F-7778-3B7D-D4B4-3BD5476EDF93}"/>
            </a:ext>
          </a:extLst>
        </cdr:cNvPr>
        <cdr:cNvSpPr/>
      </cdr:nvSpPr>
      <cdr:spPr>
        <a:xfrm xmlns:a="http://schemas.openxmlformats.org/drawingml/2006/main">
          <a:off x="9969564" y="3799457"/>
          <a:ext cx="1050544" cy="5722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dirty="0">
              <a:solidFill>
                <a:schemeClr val="tx1"/>
              </a:solidFill>
            </a:rPr>
            <a:t>Most of the Time</a:t>
          </a:r>
        </a:p>
      </cdr:txBody>
    </cdr:sp>
  </cdr:relSizeAnchor>
</c:userShapes>
</file>

<file path=ppt/drawings/drawing5.xml><?xml version="1.0" encoding="utf-8"?>
<c:userShapes xmlns:c="http://schemas.openxmlformats.org/drawingml/2006/chart">
  <cdr:relSizeAnchor xmlns:cdr="http://schemas.openxmlformats.org/drawingml/2006/chartDrawing">
    <cdr:from>
      <cdr:x>0.25212</cdr:x>
      <cdr:y>0.85159</cdr:y>
    </cdr:from>
    <cdr:to>
      <cdr:x>0.31129</cdr:x>
      <cdr:y>0.91709</cdr:y>
    </cdr:to>
    <cdr:sp macro="" textlink="">
      <cdr:nvSpPr>
        <cdr:cNvPr id="2" name="Rectangle 1">
          <a:extLst xmlns:a="http://schemas.openxmlformats.org/drawingml/2006/main">
            <a:ext uri="{FF2B5EF4-FFF2-40B4-BE49-F238E27FC236}">
              <a16:creationId xmlns:a16="http://schemas.microsoft.com/office/drawing/2014/main" id="{51A124A7-58C5-10F3-DA7E-A4054BB94A5E}"/>
            </a:ext>
          </a:extLst>
        </cdr:cNvPr>
        <cdr:cNvSpPr/>
      </cdr:nvSpPr>
      <cdr:spPr>
        <a:xfrm xmlns:a="http://schemas.openxmlformats.org/drawingml/2006/main">
          <a:off x="2856865" y="3962400"/>
          <a:ext cx="670560" cy="3048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dirty="0">
              <a:solidFill>
                <a:schemeClr val="tx1"/>
              </a:solidFill>
            </a:rPr>
            <a:t>Low</a:t>
          </a:r>
        </a:p>
      </cdr:txBody>
    </cdr:sp>
  </cdr:relSizeAnchor>
  <cdr:relSizeAnchor xmlns:cdr="http://schemas.openxmlformats.org/drawingml/2006/chartDrawing">
    <cdr:from>
      <cdr:x>0.85516</cdr:x>
      <cdr:y>0.85159</cdr:y>
    </cdr:from>
    <cdr:to>
      <cdr:x>0.91434</cdr:x>
      <cdr:y>0.91709</cdr:y>
    </cdr:to>
    <cdr:sp macro="" textlink="">
      <cdr:nvSpPr>
        <cdr:cNvPr id="3" name="Rectangle 2">
          <a:extLst xmlns:a="http://schemas.openxmlformats.org/drawingml/2006/main">
            <a:ext uri="{FF2B5EF4-FFF2-40B4-BE49-F238E27FC236}">
              <a16:creationId xmlns:a16="http://schemas.microsoft.com/office/drawing/2014/main" id="{2947EDD7-A3FA-6B5E-89D5-0AD4EA156FD0}"/>
            </a:ext>
          </a:extLst>
        </cdr:cNvPr>
        <cdr:cNvSpPr/>
      </cdr:nvSpPr>
      <cdr:spPr>
        <a:xfrm xmlns:a="http://schemas.openxmlformats.org/drawingml/2006/main">
          <a:off x="9690334" y="3962400"/>
          <a:ext cx="670560" cy="3048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a:solidFill>
                <a:schemeClr val="tx1"/>
              </a:solidFill>
            </a:rPr>
            <a:t>High</a:t>
          </a:r>
        </a:p>
      </cdr:txBody>
    </cdr:sp>
  </cdr:relSizeAnchor>
</c:userShapes>
</file>

<file path=ppt/drawings/drawing6.xml><?xml version="1.0" encoding="utf-8"?>
<c:userShapes xmlns:c="http://schemas.openxmlformats.org/drawingml/2006/chart">
  <cdr:relSizeAnchor xmlns:cdr="http://schemas.openxmlformats.org/drawingml/2006/chartDrawing">
    <cdr:from>
      <cdr:x>0.41332</cdr:x>
      <cdr:y>0.86094</cdr:y>
    </cdr:from>
    <cdr:to>
      <cdr:x>0.48808</cdr:x>
      <cdr:y>0.94751</cdr:y>
    </cdr:to>
    <cdr:sp macro="" textlink="">
      <cdr:nvSpPr>
        <cdr:cNvPr id="2" name="Rectangle 1">
          <a:extLst xmlns:a="http://schemas.openxmlformats.org/drawingml/2006/main">
            <a:ext uri="{FF2B5EF4-FFF2-40B4-BE49-F238E27FC236}">
              <a16:creationId xmlns:a16="http://schemas.microsoft.com/office/drawing/2014/main" id="{42AADA78-7700-EEFF-9707-298CD5680A89}"/>
            </a:ext>
          </a:extLst>
        </cdr:cNvPr>
        <cdr:cNvSpPr/>
      </cdr:nvSpPr>
      <cdr:spPr>
        <a:xfrm xmlns:a="http://schemas.openxmlformats.org/drawingml/2006/main">
          <a:off x="4332968" y="4005942"/>
          <a:ext cx="783771" cy="40277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800" dirty="0">
              <a:solidFill>
                <a:schemeClr val="tx1"/>
              </a:solidFill>
            </a:rPr>
            <a:t>Low</a:t>
          </a:r>
        </a:p>
      </cdr:txBody>
    </cdr:sp>
  </cdr:relSizeAnchor>
  <cdr:relSizeAnchor xmlns:cdr="http://schemas.openxmlformats.org/drawingml/2006/chartDrawing">
    <cdr:from>
      <cdr:x>0.92524</cdr:x>
      <cdr:y>0.8625</cdr:y>
    </cdr:from>
    <cdr:to>
      <cdr:x>1</cdr:x>
      <cdr:y>0.94907</cdr:y>
    </cdr:to>
    <cdr:sp macro="" textlink="">
      <cdr:nvSpPr>
        <cdr:cNvPr id="3" name="Rectangle 2">
          <a:extLst xmlns:a="http://schemas.openxmlformats.org/drawingml/2006/main">
            <a:ext uri="{FF2B5EF4-FFF2-40B4-BE49-F238E27FC236}">
              <a16:creationId xmlns:a16="http://schemas.microsoft.com/office/drawing/2014/main" id="{865A6947-D444-3B85-F8A1-5F88067467A8}"/>
            </a:ext>
          </a:extLst>
        </cdr:cNvPr>
        <cdr:cNvSpPr/>
      </cdr:nvSpPr>
      <cdr:spPr>
        <a:xfrm xmlns:a="http://schemas.openxmlformats.org/drawingml/2006/main">
          <a:off x="9699625" y="4013199"/>
          <a:ext cx="783771" cy="40277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800" dirty="0">
              <a:solidFill>
                <a:schemeClr val="tx1"/>
              </a:solidFill>
            </a:rPr>
            <a:t>High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C6625-9FF7-4CDE-8B2E-1CAB73903DAE}" type="datetimeFigureOut">
              <a:rPr lang="en-US" smtClean="0"/>
              <a:t>10/11/2022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AE7DA-9E23-422F-9819-008FBA2CB349}" type="slidenum">
              <a:rPr lang="en-US" smtClean="0"/>
              <a:t>‹#›</a:t>
            </a:fld>
            <a:endParaRPr lang="en-US"/>
          </a:p>
        </p:txBody>
      </p:sp>
    </p:spTree>
    <p:extLst>
      <p:ext uri="{BB962C8B-B14F-4D97-AF65-F5344CB8AC3E}">
        <p14:creationId xmlns:p14="http://schemas.microsoft.com/office/powerpoint/2010/main" val="423475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dminappliedsurveyresearch.sharepoint.com/:p:/r/Bay/f5sanbenito/FY%20202122/Presentations/October%202021%20Data%20Presentation/F5%20SB%20Family%20Impact%20Center%20Data%20Presentation%20October%202021%20FINAL.pptx?d=we06b43dcc09e4f3298fe981f4f133afa&amp;csf=1&amp;web=1&amp;e=DQAO6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urry.virginia.edu/faculty-research/centers-labs-projects/castl/measures-developed-robert-c-pianta-ph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a:rPr>
              <a:t>I'm so pleased to be with you here today! It's nice to be back and always fun for me to share the results from the annual evaluation, which demonstrates the great work that's being done in the community to support children youth and families. For the commissioners, THIS PPT IS AN </a:t>
            </a:r>
            <a:r>
              <a:rPr lang="en-US" dirty="0" err="1">
                <a:latin typeface="Gill Sans"/>
              </a:rPr>
              <a:t>ABBREVATED</a:t>
            </a:r>
            <a:r>
              <a:rPr lang="en-US" dirty="0">
                <a:latin typeface="Gill Sans"/>
              </a:rPr>
              <a:t> VERSION OF THE EVALUATION REPORT YOU WILL BE VOTING ON. CONTENT IS THE SAME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a:rPr>
              <a:t>F 2020-21 PPT for reference:  </a:t>
            </a:r>
            <a:r>
              <a:rPr lang="en-US" dirty="0">
                <a:hlinkClick r:id="rId3"/>
              </a:rPr>
              <a:t>F5 SB Family Impact Center Data Presentation October 2021 FINAL.pptx</a:t>
            </a:r>
            <a:endParaRPr lang="en-US" dirty="0">
              <a:latin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1</a:t>
            </a:fld>
            <a:endParaRPr lang="en-US"/>
          </a:p>
        </p:txBody>
      </p:sp>
    </p:spTree>
    <p:extLst>
      <p:ext uri="{BB962C8B-B14F-4D97-AF65-F5344CB8AC3E}">
        <p14:creationId xmlns:p14="http://schemas.microsoft.com/office/powerpoint/2010/main" val="2212227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1000"/>
              </a:spcAft>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***updated notes ***</a:t>
            </a:r>
          </a:p>
          <a:p>
            <a:pPr marL="0" marR="0">
              <a:spcBef>
                <a:spcPts val="0"/>
              </a:spcBef>
              <a:spcAft>
                <a:spcPts val="1000"/>
              </a:spcAft>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1000"/>
              </a:spcAft>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First, First 5 San Benito develops the capacity of early learning providers through Quality Counts, a program that offers trainings, coaching, and other supports to improve the quality of care provided. In FY 2021-22, XX providers were enrolled in the program.</a:t>
            </a:r>
          </a:p>
          <a:p>
            <a:pPr marL="0" marR="0">
              <a:spcBef>
                <a:spcPts val="0"/>
              </a:spcBef>
              <a:spcAft>
                <a:spcPts val="1000"/>
              </a:spcAft>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 </a:t>
            </a:r>
          </a:p>
          <a:p>
            <a:r>
              <a:rPr lang="en-US" sz="2800">
                <a:effectLst/>
              </a:rPr>
              <a:t>At the end of the year, providers completed a survey on how the program had impacted their ability to support kindergarten readiness of children in their program. By the end of the program, participants reported significant improvements in all relevant competencies, compared to pre-program levels. The greatest self-reported increase in skills related to providers’ ability to support children’s social-emotional development. At program conclusion, all participants said that they would recommend the program to another provider. </a:t>
            </a: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026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1800">
                <a:effectLst/>
                <a:latin typeface="Calibri Light" panose="020F0302020204030204" pitchFamily="34" charset="0"/>
                <a:ea typeface="Times New Roman" panose="02020603050405020304" pitchFamily="18" charset="0"/>
                <a:cs typeface="Times New Roman" panose="02020603050405020304" pitchFamily="18" charset="0"/>
              </a:rPr>
              <a:t>**Updated notes **</a:t>
            </a:r>
          </a:p>
          <a:p>
            <a:r>
              <a:rPr lang="en-US" sz="1800">
                <a:effectLst/>
                <a:latin typeface="Calibri Light" panose="020F0302020204030204" pitchFamily="34" charset="0"/>
                <a:ea typeface="Times New Roman" panose="02020603050405020304" pitchFamily="18" charset="0"/>
                <a:cs typeface="Times New Roman" panose="02020603050405020304" pitchFamily="18" charset="0"/>
              </a:rPr>
              <a:t>First 5 San Benito sought to build up the capacity of early learning providers by sponsoring California Preschool Instruction Network (CPIN) trainings. Over the past year, CPIN facilitated 17 trainings – 3 times more than last year - for a total of 553 providers. On average, each training was attended by 30+ providers. The trainings followed the California Preschool Learning Foundations curriculum, covering the topics of Play and Social-Emotional Development, Language and Literacy, and Early Learning, with the focus on strengthening community of Early Learning Professionals. </a:t>
            </a:r>
          </a:p>
          <a:p>
            <a:r>
              <a:rPr lang="en-US" sz="1800">
                <a:effectLst/>
                <a:latin typeface="Calibri Light" panose="020F0302020204030204" pitchFamily="34" charset="0"/>
                <a:ea typeface="Times New Roman" panose="02020603050405020304" pitchFamily="18" charset="0"/>
                <a:cs typeface="Times New Roman" panose="02020603050405020304" pitchFamily="18" charset="0"/>
              </a:rPr>
              <a:t>Participants completed assessment questionnaires, where they indicated perceived level of usable knowledge and skills on the presented topics before and after the training. </a:t>
            </a:r>
          </a:p>
          <a:p>
            <a:r>
              <a:rPr lang="en-US" sz="1800">
                <a:effectLst/>
                <a:latin typeface="Calibri Light" panose="020F0302020204030204" pitchFamily="34" charset="0"/>
                <a:ea typeface="Times New Roman" panose="02020603050405020304" pitchFamily="18" charset="0"/>
                <a:cs typeface="Times New Roman" panose="02020603050405020304" pitchFamily="18" charset="0"/>
              </a:rPr>
              <a:t>On average, participants rated their knowledge at a XX out of 4 before the training and XX out of 4 after the training. </a:t>
            </a:r>
          </a:p>
          <a:p>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1800">
                <a:effectLst/>
                <a:latin typeface="Calibri Light" panose="020F0302020204030204" pitchFamily="34" charset="0"/>
                <a:ea typeface="Times New Roman" panose="02020603050405020304" pitchFamily="18" charset="0"/>
                <a:cs typeface="Times New Roman" panose="02020603050405020304" pitchFamily="18" charset="0"/>
              </a:rPr>
              <a:t>***from last year ***</a:t>
            </a:r>
          </a:p>
          <a:p>
            <a:r>
              <a:rPr lang="en-US" sz="1800">
                <a:effectLst/>
                <a:latin typeface="Calibri Light" panose="020F0302020204030204" pitchFamily="34" charset="0"/>
                <a:ea typeface="Times New Roman" panose="02020603050405020304" pitchFamily="18" charset="0"/>
                <a:cs typeface="Times New Roman" panose="02020603050405020304" pitchFamily="18" charset="0"/>
              </a:rPr>
              <a:t>One participant remarked…”</a:t>
            </a:r>
            <a:r>
              <a:rPr lang="en-US" sz="1800">
                <a:solidFill>
                  <a:srgbClr val="000000"/>
                </a:solidFill>
                <a:latin typeface="Arial" panose="020B0604020202020204" pitchFamily="34" charset="0"/>
              </a:rPr>
              <a:t>Given how much social emotional well-being has been impacted by the pandemic it's nice to see these professionals felt supported in building social emotional skills.”</a:t>
            </a:r>
          </a:p>
          <a:p>
            <a:endParaRPr lang="en-US" sz="1800">
              <a:solidFill>
                <a:srgbClr val="000000"/>
              </a:solidFill>
              <a:latin typeface="Arial" panose="020B0604020202020204" pitchFamily="34" charset="0"/>
            </a:endParaRPr>
          </a:p>
          <a:p>
            <a:r>
              <a:rPr lang="en-US" sz="1800">
                <a:solidFill>
                  <a:srgbClr val="000000"/>
                </a:solidFill>
                <a:latin typeface="Arial" panose="020B0604020202020204" pitchFamily="34" charset="0"/>
              </a:rPr>
              <a:t>*** last year trainings offered: 6, providers attended: approx. 120.</a:t>
            </a:r>
          </a:p>
          <a:p>
            <a:r>
              <a:rPr lang="en-US" sz="1800">
                <a:solidFill>
                  <a:srgbClr val="000000"/>
                </a:solidFill>
                <a:latin typeface="Arial" panose="020B0604020202020204" pitchFamily="34" charset="0"/>
              </a:rPr>
              <a:t>*** this year trainings offered: 17, providers attended: 553</a:t>
            </a:r>
            <a:endParaRPr lang="en-US"/>
          </a:p>
        </p:txBody>
      </p:sp>
    </p:spTree>
    <p:extLst>
      <p:ext uri="{BB962C8B-B14F-4D97-AF65-F5344CB8AC3E}">
        <p14:creationId xmlns:p14="http://schemas.microsoft.com/office/powerpoint/2010/main" val="1005959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 updated notes ***</a:t>
            </a:r>
          </a:p>
          <a:p>
            <a:pPr marL="0" marR="0">
              <a:spcBef>
                <a:spcPts val="0"/>
              </a:spcBef>
              <a:spcAft>
                <a:spcPts val="1000"/>
              </a:spcAft>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1000"/>
              </a:spcAft>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21 children entering kindergarten and their caregivers participated in Getting Ready for Kindergarten, a program that helps prepare families with young children for public school entry.</a:t>
            </a:r>
          </a:p>
          <a:p>
            <a:pPr marL="0" marR="0">
              <a:spcBef>
                <a:spcPts val="0"/>
              </a:spcBef>
              <a:spcAft>
                <a:spcPts val="1000"/>
              </a:spcAft>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Through program participation, parents learn what to expect when their children enter kindergarten and how they can help increase their child’s academic readiness.</a:t>
            </a:r>
          </a:p>
          <a:p>
            <a:pPr marL="0" marR="0">
              <a:spcBef>
                <a:spcPts val="0"/>
              </a:spcBef>
              <a:spcAft>
                <a:spcPts val="1000"/>
              </a:spcAft>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At the end of the the program caregivers fill out a survey, reflecting on learned parenting knowledge and skills that they can use to support their children to prepare them for kindergarten. </a:t>
            </a:r>
          </a:p>
          <a:p>
            <a:pPr marL="0" marR="0">
              <a:spcBef>
                <a:spcPts val="0"/>
              </a:spcBef>
              <a:spcAft>
                <a:spcPts val="1000"/>
              </a:spcAft>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Based on this survey, all caregivers agreed that the program was useful for their families in various ways. All parents appreciated information on how to help their child make healthy food choices and how to talk to their child about feelings. 100% of parents felt more confident in their ability to help ready their child for school and 95% had a better understanding of specific strategies, like reading, to achieve that goal. 9 out of 10 caregivers said the program motivated them to get involved in their child’s schooling, and that it answered at least one question or concern they had about kindergarten.</a:t>
            </a:r>
          </a:p>
          <a:p>
            <a:endParaRPr lang="en-US"/>
          </a:p>
        </p:txBody>
      </p:sp>
    </p:spTree>
    <p:extLst>
      <p:ext uri="{BB962C8B-B14F-4D97-AF65-F5344CB8AC3E}">
        <p14:creationId xmlns:p14="http://schemas.microsoft.com/office/powerpoint/2010/main" val="3308263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a:solidFill>
                  <a:srgbClr val="000000"/>
                </a:solidFill>
                <a:latin typeface="Arial" panose="020B0604020202020204" pitchFamily="34" charset="0"/>
              </a:rPr>
              <a:t>**updated notes**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solidFill>
                  <a:srgbClr val="000000"/>
                </a:solidFill>
                <a:latin typeface="Arial" panose="020B0604020202020204" pitchFamily="34" charset="0"/>
              </a:rPr>
              <a:t>At the end of the year, </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early learning professionals who were part of the Getting Ready for Kindergarten program staff assessed kindergarten readiness of children enrolled in the program, using the </a:t>
            </a:r>
            <a:r>
              <a:rPr lang="en-US" sz="1800">
                <a:solidFill>
                  <a:srgbClr val="000000"/>
                </a:solidFill>
                <a:latin typeface="Arial" panose="020B0604020202020204" pitchFamily="34" charset="0"/>
              </a:rPr>
              <a:t>Prekindergarten Observation Form (P-KOF). Providers assessed mastery of 20 related to social expression, self-regulation, academic readiness, and motor-skills. </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The chart shows average scores of children in the program in each of these domains, plus the overall score.</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**updated - delete if not needed**</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Compared to the 2020 cohort, this year children scored somewhat lower across all domains of early school readiness, particularly in the areas of self-regulation and social expression. It is likely that we are seeing the lingering effects of the pandemic, when many children had limited opportunity for socializing with others, and as a result, their social-emotional development may be slightly behind the rate of their peers assessed before the pandemic.</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The overall score for this year is below a 3, indicating that more children were “Beginning” or “In Progress” on their development of readiness skills, compared to last year, when more children were “in Progress” or “Proficient.”</a:t>
            </a:r>
          </a:p>
          <a:p>
            <a:endParaRPr lang="en-US"/>
          </a:p>
        </p:txBody>
      </p:sp>
    </p:spTree>
    <p:extLst>
      <p:ext uri="{BB962C8B-B14F-4D97-AF65-F5344CB8AC3E}">
        <p14:creationId xmlns:p14="http://schemas.microsoft.com/office/powerpoint/2010/main" val="3460115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***updated notes***</a:t>
            </a:r>
          </a:p>
          <a:p>
            <a:endParaRPr lang="en-US"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First 5 San Benito provided home visiting services to families with children 5 years old or younger, based on the Parent as Teachers curriculum. Weekly virtual visits aimed to help families develop positive parenting skills and support their child development and early school readiness. In the wake of the COVID-19 pandemic, home visitors also helped families manage stress and social isolation. Over the past FY, First 5 San Benito home visitors supported 40 families with 88 children aged 0-5. During these visits, early childhood specialists conducted a total of 85 ASQs-3 and 85 ASQs-SE developmental screens. </a:t>
            </a:r>
          </a:p>
          <a:p>
            <a:endParaRPr lang="en-US"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a:solidFill>
                  <a:srgbClr val="000000"/>
                </a:solidFill>
                <a:latin typeface="Arial" panose="020B0604020202020204" pitchFamily="34" charset="0"/>
              </a:rPr>
              <a:t>At the end of the year, </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caregivers in the program were asked questions about the frequency of use of positive parenting techniques and the perceived quality of relationships with their children.</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 chart shows that from intake to exit, families used positive parenting strategies, such as listening to their children, showing love and respect, setting healthy boundaries, and spending time together, more frequently. Parents also reported feeling closer to their children, indicating that the program also improved the quality of a parent-child relationships, important for healthy growth and development.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a:solidFill>
                  <a:srgbClr val="000000"/>
                </a:solidFill>
                <a:latin typeface="Arial" panose="020B0604020202020204" pitchFamily="34" charset="0"/>
              </a:rPr>
              <a:t>One home visiting participant described their experience in this way</a:t>
            </a:r>
            <a:r>
              <a:rPr lang="en-US" sz="1800" u="sng" dirty="0">
                <a:solidFill>
                  <a:srgbClr val="000000"/>
                </a:solidFill>
                <a:effectLst/>
                <a:latin typeface="Calibri Light" panose="020F0302020204030204" pitchFamily="34" charset="0"/>
                <a:cs typeface="Times New Roman" panose="02020603050405020304" pitchFamily="18" charset="0"/>
              </a:rPr>
              <a:t>…</a:t>
            </a:r>
            <a:endParaRPr lang="en-US"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**Notes from last year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a:t>…Before going onto the next section, lets pause and give a round of applause for the great work of our partners supporting young children! If you'd like you can use the zoom reaction button at the bottom of your screen</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Last year parents in the program were compared to national average norms reported by survey developers. More information available here: </a:t>
            </a:r>
            <a:r>
              <a:rPr lang="en-US" sz="1800" u="sng"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hlinkClick r:id="rId3"/>
              </a:rPr>
              <a:t>https://curry.virginia.edu/faculty-research/centers-labs-projects/castl/measures-developed-robert-c-pianta-phd</a:t>
            </a:r>
            <a:endParaRPr lang="en-US" sz="1800" u="sng"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81132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AE7DA-9E23-422F-9819-008FBA2CB349}" type="slidenum">
              <a:rPr lang="en-US" smtClean="0"/>
              <a:t>15</a:t>
            </a:fld>
            <a:endParaRPr lang="en-US"/>
          </a:p>
        </p:txBody>
      </p:sp>
    </p:spTree>
    <p:extLst>
      <p:ext uri="{BB962C8B-B14F-4D97-AF65-F5344CB8AC3E}">
        <p14:creationId xmlns:p14="http://schemas.microsoft.com/office/powerpoint/2010/main" val="1817326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Light" panose="020F0302020204030204" pitchFamily="34" charset="0"/>
                <a:ea typeface="Times New Roman" panose="02020603050405020304" pitchFamily="18" charset="0"/>
                <a:cs typeface="Times New Roman" panose="02020603050405020304" pitchFamily="18" charset="0"/>
              </a:rPr>
              <a:t>**updated notes**</a:t>
            </a:r>
          </a:p>
          <a:p>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1800">
                <a:effectLst/>
                <a:latin typeface="Calibri Light" panose="020F0302020204030204" pitchFamily="34" charset="0"/>
                <a:ea typeface="Times New Roman" panose="02020603050405020304" pitchFamily="18" charset="0"/>
                <a:cs typeface="Times New Roman" panose="02020603050405020304" pitchFamily="18" charset="0"/>
              </a:rPr>
              <a:t>Interventions to support youth and their families at the FIC included case management and parenting programs for caregivers and youth. Program referrals based on families’ needs were made possible through a collaborative effort between the FIC, the San Benito County Sheriff’s Office, and the San Benito County Health and Human Services Agency.</a:t>
            </a:r>
            <a:endParaRPr lang="en-US"/>
          </a:p>
        </p:txBody>
      </p:sp>
    </p:spTree>
    <p:extLst>
      <p:ext uri="{BB962C8B-B14F-4D97-AF65-F5344CB8AC3E}">
        <p14:creationId xmlns:p14="http://schemas.microsoft.com/office/powerpoint/2010/main" val="2088172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***updated notes***</a:t>
            </a:r>
          </a:p>
          <a:p>
            <a:endParaRPr lang="en-US" dirty="0"/>
          </a:p>
          <a:p>
            <a:r>
              <a:rPr lang="en-US" dirty="0"/>
              <a:t>To provide caregivers and their families with essential supports, FIC staff continued to offer virtual case management services. During the weekly meetings, 23 caregivers and 8 children were offered material and therapeutic supports and linked to other services in the community, based on individual and family needs. Many of these families received guidance on how they could best address their children’s needs and improve parent-child relationships. This is a significant drop from last year's 63 families and 134 children who sought relief for the destabilizing effects of the COVID-19 crisis through these services. </a:t>
            </a:r>
            <a:endParaRPr lang="en-US" sz="1800" dirty="0">
              <a:solidFill>
                <a:srgbClr val="000000"/>
              </a:solidFill>
              <a:latin typeface="Arial" panose="020B0604020202020204" pitchFamily="34" charset="0"/>
              <a:cs typeface="Arial"/>
            </a:endParaRPr>
          </a:p>
          <a:p>
            <a:endParaRPr lang="en-US" sz="1800" dirty="0">
              <a:solidFill>
                <a:srgbClr val="000000"/>
              </a:solidFill>
              <a:latin typeface="Arial"/>
              <a:cs typeface="Arial"/>
            </a:endParaRPr>
          </a:p>
          <a:p>
            <a:r>
              <a:rPr lang="en-US" sz="1800" dirty="0">
                <a:solidFill>
                  <a:srgbClr val="000000"/>
                </a:solidFill>
                <a:latin typeface="Arial"/>
                <a:cs typeface="Arial"/>
              </a:rPr>
              <a:t>This quote helps illustrate how important the support they received was to this family...</a:t>
            </a:r>
            <a:endParaRPr lang="en-US" dirty="0">
              <a:latin typeface="Arial"/>
              <a:cs typeface="Arial"/>
            </a:endParaRPr>
          </a:p>
        </p:txBody>
      </p:sp>
    </p:spTree>
    <p:extLst>
      <p:ext uri="{BB962C8B-B14F-4D97-AF65-F5344CB8AC3E}">
        <p14:creationId xmlns:p14="http://schemas.microsoft.com/office/powerpoint/2010/main" val="2815694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notes***</a:t>
            </a:r>
          </a:p>
          <a:p>
            <a:endParaRPr lang="en-US" dirty="0"/>
          </a:p>
          <a:p>
            <a:r>
              <a:rPr lang="en-US" dirty="0"/>
              <a:t>Another type of services offered in local communities was the Family Strengthening Program, based on the Triple P evidence-based curriculum. During weekly virtual home visits, families learned about child development and positive parenting strategies known to improve parent-child relationships and support achievement of developmental goals of children aged 3-9 and youth aged 10-14, served by age-adapted versions of the program. Following program completion, </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Triple P caregivers reflected on their current use of positive parenting practices, compared to the frequency of use of such practices before they started the program. As the chart shows, the use of positive parenting practices increased over time. At program exit, parents more often spent quality time with children, talked about family rules, made an effort to show love and affection, and listened to their child without criticizing.</a:t>
            </a:r>
          </a:p>
          <a:p>
            <a:endParaRPr lang="en-US" sz="1800" dirty="0">
              <a:effectLst/>
              <a:latin typeface="Calibri Light" panose="020F0302020204030204" pitchFamily="34" charset="0"/>
              <a:cs typeface="Times New Roman" panose="02020603050405020304" pitchFamily="18" charset="0"/>
            </a:endParaRPr>
          </a:p>
          <a:p>
            <a:r>
              <a:rPr lang="en-US" sz="1800" dirty="0">
                <a:effectLst/>
                <a:latin typeface="Calibri Light" panose="020F0302020204030204" pitchFamily="34" charset="0"/>
                <a:cs typeface="Times New Roman" panose="02020603050405020304" pitchFamily="18" charset="0"/>
              </a:rPr>
              <a:t>*** notes from last year ***</a:t>
            </a:r>
          </a:p>
          <a:p>
            <a:r>
              <a:rPr lang="en-US" dirty="0"/>
              <a:t>(I) Wait to deal with problems with my child until I have cooled down. PRE</a:t>
            </a:r>
          </a:p>
          <a:p>
            <a:r>
              <a:rPr lang="en-US" dirty="0"/>
              <a:t>Help my child understand what the family and house rules are. PRE</a:t>
            </a:r>
          </a:p>
          <a:p>
            <a:r>
              <a:rPr lang="en-US" dirty="0"/>
              <a:t>Take time to do something fun together as a family. PRE</a:t>
            </a:r>
          </a:p>
          <a:p>
            <a:r>
              <a:rPr lang="en-US" dirty="0"/>
              <a:t>Find ways to keep my child involved in family work activities. PRE</a:t>
            </a:r>
          </a:p>
          <a:p>
            <a:r>
              <a:rPr lang="en-US" dirty="0"/>
              <a:t>Spend special time one-on-one with my child. PRE</a:t>
            </a:r>
          </a:p>
          <a:p>
            <a:r>
              <a:rPr lang="en-US" dirty="0"/>
              <a:t>Talk with my child without criticizing. PRE</a:t>
            </a:r>
          </a:p>
        </p:txBody>
      </p:sp>
    </p:spTree>
    <p:extLst>
      <p:ext uri="{BB962C8B-B14F-4D97-AF65-F5344CB8AC3E}">
        <p14:creationId xmlns:p14="http://schemas.microsoft.com/office/powerpoint/2010/main" val="2673833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***updated notes***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Now I’ll be sharing some overall results on the common outcomes related to the protective factors that we expected to see for participants of the Family Impact Center and the First 5 San Benito programs.</a:t>
            </a:r>
          </a:p>
          <a:p>
            <a:endParaRPr lang="en-US"/>
          </a:p>
        </p:txBody>
      </p:sp>
    </p:spTree>
    <p:extLst>
      <p:ext uri="{BB962C8B-B14F-4D97-AF65-F5344CB8AC3E}">
        <p14:creationId xmlns:p14="http://schemas.microsoft.com/office/powerpoint/2010/main" val="376015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Before we move on to the overview of results summary, I wanted to provide you with a framework that is helpful for understanding a bigger view of how the provided services and supports are expected to lead to positive outcomes in the community.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This visual represents the Theory of Change, which provides guidance on the specific ways through which we can improve health, child and youth development, and education outcomes, as well as family stability.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This is achieved by strengthening protective factors in families and communities, through investments in three areas of intervention: </a:t>
            </a:r>
            <a:r>
              <a:rPr lang="en-US" sz="1800" b="1">
                <a:effectLst/>
                <a:latin typeface="Calibri Light" panose="020F0302020204030204" pitchFamily="34" charset="0"/>
                <a:ea typeface="Times New Roman" panose="02020603050405020304" pitchFamily="18" charset="0"/>
                <a:cs typeface="Times New Roman" panose="02020603050405020304" pitchFamily="18" charset="0"/>
              </a:rPr>
              <a:t>Healthy Children and Strong Start programs, </a:t>
            </a:r>
            <a:r>
              <a:rPr lang="en-US" sz="1800" b="0">
                <a:effectLst/>
                <a:latin typeface="Calibri Light" panose="020F0302020204030204" pitchFamily="34" charset="0"/>
                <a:ea typeface="Times New Roman" panose="02020603050405020304" pitchFamily="18" charset="0"/>
                <a:cs typeface="Times New Roman" panose="02020603050405020304" pitchFamily="18" charset="0"/>
              </a:rPr>
              <a:t>overseen by F5</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a:effectLst/>
                <a:latin typeface="Calibri Light" panose="020F0302020204030204" pitchFamily="34" charset="0"/>
                <a:ea typeface="Times New Roman" panose="02020603050405020304" pitchFamily="18" charset="0"/>
                <a:cs typeface="Times New Roman" panose="02020603050405020304" pitchFamily="18" charset="0"/>
              </a:rPr>
              <a:t>Engaged Youth and Parents programs, </a:t>
            </a:r>
            <a:r>
              <a:rPr lang="en-US" sz="1800" b="0">
                <a:effectLst/>
                <a:latin typeface="Calibri Light" panose="020F0302020204030204" pitchFamily="34" charset="0"/>
                <a:ea typeface="Times New Roman" panose="02020603050405020304" pitchFamily="18" charset="0"/>
                <a:cs typeface="Times New Roman" panose="02020603050405020304" pitchFamily="18" charset="0"/>
              </a:rPr>
              <a:t>overseen by FIC</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 and </a:t>
            </a:r>
            <a:r>
              <a:rPr lang="en-US" sz="1800" b="1">
                <a:effectLst/>
                <a:latin typeface="Calibri Light" panose="020F0302020204030204" pitchFamily="34" charset="0"/>
                <a:ea typeface="Times New Roman" panose="02020603050405020304" pitchFamily="18" charset="0"/>
                <a:cs typeface="Times New Roman" panose="02020603050405020304" pitchFamily="18" charset="0"/>
              </a:rPr>
              <a:t>Supportive Community initiatives, </a:t>
            </a:r>
            <a:r>
              <a:rPr lang="en-US" sz="1800" b="0">
                <a:effectLst/>
                <a:latin typeface="Calibri Light" panose="020F0302020204030204" pitchFamily="34" charset="0"/>
                <a:ea typeface="Times New Roman" panose="02020603050405020304" pitchFamily="18" charset="0"/>
                <a:cs typeface="Times New Roman" panose="02020603050405020304" pitchFamily="18" charset="0"/>
              </a:rPr>
              <a:t>overseen by the Resiliency Network collaborative.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b="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Within each component, the level of support provided to families increases proportionally to families’ needs.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At the lowest level of supports are </a:t>
            </a:r>
            <a:r>
              <a:rPr lang="en-US" sz="1800" b="1">
                <a:effectLst/>
                <a:latin typeface="Calibri Light" panose="020F0302020204030204" pitchFamily="34" charset="0"/>
                <a:ea typeface="Times New Roman" panose="02020603050405020304" pitchFamily="18" charset="0"/>
                <a:cs typeface="Times New Roman" panose="02020603050405020304" pitchFamily="18" charset="0"/>
              </a:rPr>
              <a:t>Health</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a:effectLst/>
                <a:latin typeface="Calibri Light" panose="020F0302020204030204" pitchFamily="34" charset="0"/>
                <a:ea typeface="Times New Roman" panose="02020603050405020304" pitchFamily="18" charset="0"/>
                <a:cs typeface="Times New Roman" panose="02020603050405020304" pitchFamily="18" charset="0"/>
              </a:rPr>
              <a:t>Promotion</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 activities, designed to provide universal supports to nearly all families in the community. Examples of such activities included efforts like distributing new parent kits (N = 314 in 2021/22) and systems change activities.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b="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b="0">
                <a:effectLst/>
                <a:latin typeface="Calibri Light" panose="020F0302020204030204" pitchFamily="34" charset="0"/>
                <a:ea typeface="Times New Roman" panose="02020603050405020304" pitchFamily="18" charset="0"/>
                <a:cs typeface="Times New Roman" panose="02020603050405020304" pitchFamily="18" charset="0"/>
              </a:rPr>
              <a:t>Next level up is taken by the </a:t>
            </a:r>
            <a:r>
              <a:rPr lang="en-US" sz="1800" b="1">
                <a:effectLst/>
                <a:latin typeface="Calibri Light" panose="020F0302020204030204" pitchFamily="34" charset="0"/>
                <a:ea typeface="Times New Roman" panose="02020603050405020304" pitchFamily="18" charset="0"/>
                <a:cs typeface="Times New Roman" panose="02020603050405020304" pitchFamily="18" charset="0"/>
              </a:rPr>
              <a:t>Prevention</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 services, which aim to provided services and supports to children and families who may need additional supports due to some personal and structural challenges. These services included enhancement of kindergarten readiness for young children and parent education programs for their caregivers.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Finally, </a:t>
            </a:r>
            <a:r>
              <a:rPr lang="en-US" sz="1800" b="1">
                <a:effectLst/>
                <a:latin typeface="Calibri Light" panose="020F0302020204030204" pitchFamily="34" charset="0"/>
                <a:ea typeface="Times New Roman" panose="02020603050405020304" pitchFamily="18" charset="0"/>
                <a:cs typeface="Times New Roman" panose="02020603050405020304" pitchFamily="18" charset="0"/>
              </a:rPr>
              <a:t>Intervention</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 services offer more intensive supports, targeting children and families with a higher level of need and vulnerability. These services include </a:t>
            </a:r>
            <a:r>
              <a:rPr lang="en-US" sz="1800" b="1">
                <a:effectLst/>
                <a:latin typeface="Calibri Light" panose="020F0302020204030204" pitchFamily="34" charset="0"/>
                <a:ea typeface="Times New Roman" panose="02020603050405020304" pitchFamily="18" charset="0"/>
                <a:cs typeface="Times New Roman" panose="02020603050405020304" pitchFamily="18" charset="0"/>
              </a:rPr>
              <a:t>home visiting </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and </a:t>
            </a:r>
            <a:r>
              <a:rPr lang="en-US" sz="1800" b="1">
                <a:effectLst/>
                <a:latin typeface="Calibri Light" panose="020F0302020204030204" pitchFamily="34" charset="0"/>
                <a:ea typeface="Times New Roman" panose="02020603050405020304" pitchFamily="18" charset="0"/>
                <a:cs typeface="Times New Roman" panose="02020603050405020304" pitchFamily="18" charset="0"/>
              </a:rPr>
              <a:t>case management </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for families referred by CPS. </a:t>
            </a:r>
            <a:endParaRPr lang="en-US"/>
          </a:p>
        </p:txBody>
      </p:sp>
    </p:spTree>
    <p:extLst>
      <p:ext uri="{BB962C8B-B14F-4D97-AF65-F5344CB8AC3E}">
        <p14:creationId xmlns:p14="http://schemas.microsoft.com/office/powerpoint/2010/main" val="2187153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Light" panose="020F0302020204030204" pitchFamily="34" charset="0"/>
                <a:ea typeface="Calibri" panose="020F0502020204030204" pitchFamily="34" charset="0"/>
                <a:cs typeface="Times New Roman" panose="02020603050405020304" pitchFamily="18" charset="0"/>
              </a:rPr>
              <a:t>**Updated notes ***</a:t>
            </a:r>
          </a:p>
          <a:p>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r>
              <a:rPr lang="en-US" sz="1800" dirty="0">
                <a:effectLst/>
                <a:latin typeface="Calibri Light" panose="020F0302020204030204" pitchFamily="34" charset="0"/>
                <a:ea typeface="Calibri" panose="020F0502020204030204" pitchFamily="34" charset="0"/>
                <a:cs typeface="Times New Roman" panose="02020603050405020304" pitchFamily="18" charset="0"/>
              </a:rPr>
              <a:t>At program intake and exit caregivers were asked to share some information about themselves, their families, and their children. </a:t>
            </a:r>
          </a:p>
          <a:p>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These questions aimed to collect information about known protective factors across 6 categories. For families, these included ability to meet their basic needs, having positive social networks and a supportive, united family that helps each other through life difficulties. For children, positive parenting and parent-child closeness help buffer from stress and support growth and development. Child self-regulation is another key protective factor, as children with better emotion-regulation skills have better behavior, which reduces parenting stress and improves parent-child relationship.</a:t>
            </a:r>
          </a:p>
          <a:p>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Caregivers used a four-point scale (1=Not at All True for Me to 4=Definitely True for Me) to report on these protective factors. After receiving services, parents reported significant improvement across all 6 of these protective categories. Parents felt better equipped to find resources and services to meet their needs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 housing, food, employment)</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They also felt more supported outside and within their families. In turn, with increase in personal resources caregivers also reported an increase in their capacity to be more effective and supportive parents, and to invest in building their relationship with children through meaningful and stimulating family activities. As expected, these positive changes corresponded with perceived improvement in child behavior and self-regulation, helping family stabilization and creating supportive environments for children to thrive.</a:t>
            </a:r>
          </a:p>
          <a:p>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r>
              <a:rPr lang="en-US" sz="1800" dirty="0">
                <a:effectLst/>
                <a:latin typeface="Calibri Light" panose="020F0302020204030204" pitchFamily="34" charset="0"/>
                <a:ea typeface="Calibri" panose="020F0502020204030204" pitchFamily="34" charset="0"/>
                <a:cs typeface="Times New Roman" panose="02020603050405020304" pitchFamily="18" charset="0"/>
              </a:rPr>
              <a:t>*** notes from last year ***</a:t>
            </a:r>
          </a:p>
          <a:p>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know what program to contact in my community when I need help for basic needs</a:t>
            </a:r>
          </a:p>
          <a:p>
            <a:pPr marL="0" marR="0" hangingPunct="0">
              <a:spcBef>
                <a:spcPts val="300"/>
              </a:spcBef>
              <a:spcAft>
                <a:spcPts val="300"/>
              </a:spcAft>
              <a:tabLst>
                <a:tab pos="5715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have others who will listen when I need to talk about my problems</a:t>
            </a:r>
          </a:p>
          <a:p>
            <a:pPr marL="0" marR="0" hangingPunct="0">
              <a:spcBef>
                <a:spcPts val="300"/>
              </a:spcBef>
              <a:spcAft>
                <a:spcPts val="300"/>
              </a:spcAft>
              <a:tabLst>
                <a:tab pos="5715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can find someone to talk to when I need advice about how to raise my child</a:t>
            </a:r>
          </a:p>
          <a:p>
            <a:pPr marL="0" marR="0" hangingPunct="0">
              <a:spcBef>
                <a:spcPts val="300"/>
              </a:spcBef>
              <a:spcAft>
                <a:spcPts val="300"/>
              </a:spcAft>
              <a:tabLst>
                <a:tab pos="5715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know what to expect at each age as my child grows and develops</a:t>
            </a:r>
          </a:p>
          <a:p>
            <a:pPr marL="0" marR="0" hangingPunct="0">
              <a:spcBef>
                <a:spcPts val="300"/>
              </a:spcBef>
              <a:spcAft>
                <a:spcPts val="300"/>
              </a:spcAft>
              <a:tabLst>
                <a:tab pos="5715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know how to meet my child’s social and emotional needs</a:t>
            </a:r>
          </a:p>
          <a:p>
            <a:pPr marL="0" marR="0" hangingPunct="0">
              <a:spcBef>
                <a:spcPts val="300"/>
              </a:spcBef>
              <a:spcAft>
                <a:spcPts val="300"/>
              </a:spcAft>
              <a:tabLst>
                <a:tab pos="5715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feel supported as a parent</a:t>
            </a:r>
          </a:p>
          <a:p>
            <a:pPr marL="0" marR="0" hangingPunct="0">
              <a:spcBef>
                <a:spcPts val="300"/>
              </a:spcBef>
              <a:spcAft>
                <a:spcPts val="300"/>
              </a:spcAft>
              <a:tabLst>
                <a:tab pos="5715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am able to deal with the stresses of parenting and life in general</a:t>
            </a:r>
          </a:p>
          <a:p>
            <a:pPr marL="0" marR="0" hangingPunct="0">
              <a:spcBef>
                <a:spcPts val="300"/>
              </a:spcBef>
              <a:spcAft>
                <a:spcPts val="300"/>
              </a:spcAft>
              <a:tabLst>
                <a:tab pos="5715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my family, we take time to listen to each other</a:t>
            </a:r>
          </a:p>
          <a:p>
            <a:pPr marL="0" marR="0" hangingPunct="0">
              <a:spcBef>
                <a:spcPts val="300"/>
              </a:spcBef>
              <a:spcAft>
                <a:spcPts val="300"/>
              </a:spcAft>
              <a:tabLst>
                <a:tab pos="5715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My family pulls together when things are stressful</a:t>
            </a:r>
          </a:p>
          <a:p>
            <a:endParaRPr lang="en-US" dirty="0"/>
          </a:p>
        </p:txBody>
      </p:sp>
    </p:spTree>
    <p:extLst>
      <p:ext uri="{BB962C8B-B14F-4D97-AF65-F5344CB8AC3E}">
        <p14:creationId xmlns:p14="http://schemas.microsoft.com/office/powerpoint/2010/main" val="2743871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Calibri" panose="020F0502020204030204" pitchFamily="34" charset="0"/>
                <a:cs typeface="Times New Roman" panose="02020603050405020304" pitchFamily="18" charset="0"/>
              </a:rPr>
              <a:t>**updated notes**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Calibri" panose="020F0502020204030204" pitchFamily="34" charset="0"/>
                <a:cs typeface="Times New Roman" panose="02020603050405020304" pitchFamily="18" charset="0"/>
              </a:rPr>
              <a:t>Caregivers also reported on changes in their child’s level of emotional and behavioral regulation, which underlies resiliency. This indicator was measured by child’s ability to adjust well to changes, calm themselves when upset, and stay calm and in control when faced with a challenge.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Calibri" panose="020F0502020204030204" pitchFamily="34" charset="0"/>
                <a:cs typeface="Times New Roman" panose="02020603050405020304" pitchFamily="18" charset="0"/>
              </a:rPr>
              <a:t>Caregivers indicated how true each statement was for their child. As seen from the graph, at program exit children were better able to stay calm and in control when faced with a challenges, compared to program entry. </a:t>
            </a: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3012365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600"/>
              </a:spcBef>
              <a:spcAft>
                <a:spcPts val="1200"/>
              </a:spcAft>
            </a:pPr>
            <a:endParaRPr lang="en-US" sz="1800" dirty="0">
              <a:solidFill>
                <a:srgbClr val="26272A"/>
              </a:solidFill>
              <a:effectLst/>
              <a:latin typeface="Calibri Light" panose="020F0302020204030204" pitchFamily="34" charset="0"/>
              <a:ea typeface="Calibri" panose="020F0502020204030204" pitchFamily="34" charset="0"/>
            </a:endParaRPr>
          </a:p>
          <a:p>
            <a:pPr marL="0" marR="0"/>
            <a:r>
              <a:rPr lang="en-US" sz="1800" dirty="0">
                <a:solidFill>
                  <a:srgbClr val="47641E"/>
                </a:solidFill>
                <a:effectLst/>
                <a:latin typeface="Times New Roman" panose="02020603050405020304" pitchFamily="18" charset="0"/>
                <a:ea typeface="Times New Roman" panose="02020603050405020304" pitchFamily="18" charset="0"/>
              </a:rPr>
              <a:t>“As a father, the program has helped me be a man involved in my children's life and development. I feel that the activities have helped me and my daughter grow closer.”</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600"/>
              </a:spcBef>
              <a:spcAft>
                <a:spcPts val="1200"/>
              </a:spcAft>
            </a:pPr>
            <a:r>
              <a:rPr lang="en-US" sz="2800" dirty="0">
                <a:effectLst/>
              </a:rPr>
              <a:t>At program exit, 7 out of 10 parents “strongly agreed” and 3 out of 10 “agreed” that the program helped them with the challenges they faced. Additionally, 80% of families “strongly agreed” and 20% “agreed” that they would recommend these services to others. </a:t>
            </a:r>
            <a:r>
              <a:rPr lang="en-US" sz="1800" dirty="0">
                <a:solidFill>
                  <a:srgbClr val="26272A"/>
                </a:solidFill>
                <a:effectLst/>
                <a:latin typeface="Calibri Light" panose="020F0302020204030204" pitchFamily="34" charset="0"/>
                <a:ea typeface="Calibri" panose="020F0502020204030204" pitchFamily="34" charset="0"/>
              </a:rPr>
              <a:t>Based on open-ended responses, about 20% of feedback highlighted satisfaction with all program components, including facilitators, content, activities, resources, and opportunities to connect with other parents. Positive experiences with program participation were linked to activities and materials for about a third of all families. Another third of all positive comments related to the choice of topics, including child development and parenting, early learning and kindergarten readiness, rules and boundaries, and parent-child connection. About 20% of caregivers had particularly appreciated supports and resources they had received from program specialists and other parents and learning about self-care. </a:t>
            </a:r>
          </a:p>
          <a:p>
            <a:pPr marL="0" marR="0" algn="ctr">
              <a:spcBef>
                <a:spcPts val="600"/>
              </a:spcBef>
              <a:spcAft>
                <a:spcPts val="1000"/>
              </a:spcAft>
            </a:pPr>
            <a:r>
              <a:rPr lang="en-US" sz="1800" dirty="0">
                <a:solidFill>
                  <a:srgbClr val="47641E"/>
                </a:solidFill>
                <a:effectLst/>
                <a:latin typeface="Century Gothic" panose="020B0502020202020204" pitchFamily="34" charset="0"/>
                <a:ea typeface="MS Mincho" panose="02020609040205080304" pitchFamily="49" charset="-128"/>
                <a:cs typeface="Times New Roman" panose="02020603050405020304" pitchFamily="18" charset="0"/>
              </a:rPr>
              <a:t>“Everything was helpful with both programs. I've been a part of your programs for some years now and it keeps getting better. Very appreciative of the support with the programs.”</a:t>
            </a:r>
            <a:endParaRPr lang="en-US" sz="1800" dirty="0">
              <a:effectLst/>
              <a:latin typeface="Century Gothic" panose="020B0502020202020204" pitchFamily="34" charset="0"/>
              <a:ea typeface="MS Mincho" panose="02020609040205080304" pitchFamily="49" charset="-128"/>
              <a:cs typeface="Times New Roman" panose="02020603050405020304" pitchFamily="18" charset="0"/>
            </a:endParaRPr>
          </a:p>
          <a:p>
            <a:pPr marL="0" marR="0"/>
            <a:r>
              <a:rPr lang="en-US" sz="1800" dirty="0">
                <a:solidFill>
                  <a:srgbClr val="47641E"/>
                </a:solidFill>
                <a:effectLst/>
                <a:latin typeface="Times New Roman" panose="02020603050405020304" pitchFamily="18" charset="0"/>
                <a:ea typeface="Times New Roman" panose="02020603050405020304" pitchFamily="18" charset="0"/>
              </a:rPr>
              <a:t>“Activities helped my child with his tactile sensory processing. When program started my child did not like painting and he learned to love it with the support and help from the teacher. My child is now able to stay working on activities for longer periods of time. Great program and teachers.”</a:t>
            </a:r>
            <a:endParaRPr lang="en-US" sz="1800" dirty="0">
              <a:effectLst/>
              <a:latin typeface="Times New Roman" panose="02020603050405020304" pitchFamily="18" charset="0"/>
              <a:ea typeface="Times New Roman" panose="02020603050405020304" pitchFamily="18" charset="0"/>
            </a:endParaRPr>
          </a:p>
          <a:p>
            <a:r>
              <a:rPr lang="en-US" sz="2800" dirty="0">
                <a:effectLst/>
              </a:rPr>
              <a:t>Importantly, none of the participants were dissatisfied with programs and services. To the contrary, 9 out of 10 families rated program topics, activities and materials, and facilitators as “excellent” and 1 out of 10 rated them as “good.” Slightly fewer (8 out of 10) families agreed that the space was “excellent,” whereas 2 out of 10 said it was “good.” Overall, 95% of families rated programs and services they have received as “excellent” and 5% rated them as “good.” </a:t>
            </a:r>
            <a:endParaRPr lang="en-US" sz="18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533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**updated notes**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Now, let’s take a look at the outcomes of the First 5 San Benito, the FIC, and their partners’ efforts to  build a supportive community in the county through systems change </a:t>
            </a:r>
            <a:r>
              <a:rPr lang="en-US" sz="1800" err="1">
                <a:effectLst/>
                <a:latin typeface="Calibri Light" panose="020F0302020204030204" pitchFamily="34" charset="0"/>
                <a:ea typeface="Times New Roman" panose="02020603050405020304" pitchFamily="18" charset="0"/>
                <a:cs typeface="Times New Roman" panose="02020603050405020304" pitchFamily="18" charset="0"/>
              </a:rPr>
              <a:t>activites</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 that address complex issues impacting children, youth, and families. </a:t>
            </a:r>
            <a:endParaRPr lang="en-US"/>
          </a:p>
        </p:txBody>
      </p:sp>
    </p:spTree>
    <p:extLst>
      <p:ext uri="{BB962C8B-B14F-4D97-AF65-F5344CB8AC3E}">
        <p14:creationId xmlns:p14="http://schemas.microsoft.com/office/powerpoint/2010/main" val="2688410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 updated notes ***</a:t>
            </a:r>
          </a:p>
          <a:p>
            <a:pPr marL="0" marR="0">
              <a:spcBef>
                <a:spcPts val="0"/>
              </a:spcBef>
              <a:spcAft>
                <a:spcPts val="0"/>
              </a:spcAft>
            </a:pPr>
            <a:endParaRPr lang="en-US"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Following the pandemic, an estimated 17% of children in the county were food insecure in 2020, a significant increase from the 2019 rate of 11%. The prevalence of hunger and food insecurity is tightly connected with the pandemic-related reduction in working hours. For instance, in 2020, the unemployment rate was over 10% - double that of 2019. By 2021-22 there was a positive trend, with unemployment dropping to 7%, - however, employment still did not reach the pre-pandemic levels. So, even in 2021 many of the San Benito County families still had trouble paying for basic needs. </a:t>
            </a:r>
          </a:p>
          <a:p>
            <a:pPr marL="0" marR="0">
              <a:spcBef>
                <a:spcPts val="0"/>
              </a:spcBef>
              <a:spcAft>
                <a:spcPts val="0"/>
              </a:spcAft>
            </a:pPr>
            <a:r>
              <a:rPr lang="en-US"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Compared to the February and March of 2021, when 280-300 families received emergency distribution supplies, these numbers were steadily decreasing, reaching the lowest point by July of 2021 and staying at around 100-120 families until winter holidays, when the distribution increased to serve 160-180 families and remained at that level until June of 2022. It may be worth noting that this graph shows the food bank distribution rates and does not reflect the demand for these supplies.</a:t>
            </a:r>
          </a:p>
          <a:p>
            <a:pPr marL="0" marR="0">
              <a:spcBef>
                <a:spcPts val="0"/>
              </a:spcBef>
              <a:spcAft>
                <a:spcPts val="1000"/>
              </a:spcAft>
            </a:pPr>
            <a:endParaRPr lang="en-US"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1000"/>
              </a:spcAft>
            </a:pP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CLICK!</a:t>
            </a:r>
          </a:p>
          <a:p>
            <a:pPr marL="0" marR="0">
              <a:spcBef>
                <a:spcPts val="0"/>
              </a:spcBef>
              <a:spcAft>
                <a:spcPts val="600"/>
              </a:spcAft>
            </a:pP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In addition, First 5 San Benito distributed various types of emergency supplies to 37 (??) early learning providers enrolled in Quality Counts throughout the year. In total, emergency supplies distributed via providers had significantly increased, compared to last year:</a:t>
            </a:r>
          </a:p>
          <a:p>
            <a:pPr marL="342900" marR="182880" lvl="0" indent="-342900">
              <a:spcBef>
                <a:spcPts val="0"/>
              </a:spcBef>
              <a:spcAft>
                <a:spcPts val="600"/>
              </a:spcAft>
              <a:buClr>
                <a:srgbClr val="FFC000"/>
              </a:buClr>
              <a:buFont typeface="Wingdings" panose="05000000000000000000" pitchFamily="2" charset="2"/>
              <a:buChar char=""/>
            </a:pP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In 2021: 1499 units of PPE supplies (cleaning and personal hygiene items), - half of the 3,282 units distributed in 2020 (- including masks &amp; gloves)</a:t>
            </a:r>
          </a:p>
          <a:p>
            <a:pPr marL="342900" marR="182880" lvl="0" indent="-342900">
              <a:spcBef>
                <a:spcPts val="0"/>
              </a:spcBef>
              <a:spcAft>
                <a:spcPts val="600"/>
              </a:spcAft>
              <a:buClr>
                <a:srgbClr val="FFC000"/>
              </a:buClr>
              <a:buFont typeface="Wingdings" panose="05000000000000000000" pitchFamily="2" charset="2"/>
              <a:buChar char=""/>
            </a:pP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In 2021: 1861 packs of wipes, - almost 7 times over the 2020 amount of 272 packs of wipes</a:t>
            </a:r>
          </a:p>
          <a:p>
            <a:pPr marL="342900" marR="182880" lvl="0" indent="-342900">
              <a:spcBef>
                <a:spcPts val="0"/>
              </a:spcBef>
              <a:spcAft>
                <a:spcPts val="600"/>
              </a:spcAft>
              <a:buClr>
                <a:srgbClr val="FFC000"/>
              </a:buClr>
              <a:buFont typeface="Wingdings" panose="05000000000000000000" pitchFamily="2" charset="2"/>
              <a:buChar char=""/>
            </a:pP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In 2021: 4683 packs of diapers – close to 20 times more than 2020 count of 263 packs diapers </a:t>
            </a:r>
          </a:p>
          <a:p>
            <a:pPr marL="342900" marR="182880" lvl="0" indent="-342900">
              <a:spcBef>
                <a:spcPts val="0"/>
              </a:spcBef>
              <a:spcAft>
                <a:spcPts val="600"/>
              </a:spcAft>
              <a:buClr>
                <a:srgbClr val="FFC000"/>
              </a:buClr>
              <a:buFont typeface="Wingdings" panose="05000000000000000000" pitchFamily="2" charset="2"/>
              <a:buChar char=""/>
            </a:pP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Additionally, in 2021 families received 1506 units of baby formula and baby food.</a:t>
            </a:r>
          </a:p>
          <a:p>
            <a:pPr marL="0" marR="0">
              <a:spcBef>
                <a:spcPts val="0"/>
              </a:spcBef>
              <a:spcAft>
                <a:spcPts val="1000"/>
              </a:spcAft>
            </a:pPr>
            <a:endParaRPr lang="en-US"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1000"/>
              </a:spcAft>
            </a:pPr>
            <a:r>
              <a:rPr lang="en-US" sz="1200" dirty="0">
                <a:effectLst/>
                <a:latin typeface="Calibri Light" panose="020F0302020204030204" pitchFamily="34" charset="0"/>
                <a:ea typeface="Times New Roman" panose="02020603050405020304" pitchFamily="18" charset="0"/>
                <a:cs typeface="Times New Roman" panose="02020603050405020304" pitchFamily="18" charset="0"/>
              </a:rPr>
              <a:t>Additionally, FIC distributed approximately 2,800 bags of food and supplies to an average of 25 families, who received about 2 bags per week each month between July 2021and June 2022. Families also received an extra box of food over the holidays. </a:t>
            </a:r>
          </a:p>
          <a:p>
            <a:pPr marL="0" marR="0">
              <a:spcBef>
                <a:spcPts val="0"/>
              </a:spcBef>
              <a:spcAft>
                <a:spcPts val="1000"/>
              </a:spcAft>
            </a:pPr>
            <a:endParaRPr lang="en-US"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1000"/>
              </a:spcAft>
            </a:pPr>
            <a:r>
              <a:rPr lang="en-US" sz="1200" dirty="0">
                <a:effectLst/>
                <a:latin typeface="Calibri Light" panose="020F0302020204030204" pitchFamily="34" charset="0"/>
                <a:ea typeface="Times New Roman" panose="02020603050405020304" pitchFamily="18" charset="0"/>
                <a:cs typeface="Times New Roman" panose="02020603050405020304" pitchFamily="18" charset="0"/>
              </a:rPr>
              <a:t>*** from last year – needs updating because it’s confusing ***</a:t>
            </a:r>
          </a:p>
          <a:p>
            <a:pPr marL="0" marR="0">
              <a:spcBef>
                <a:spcPts val="0"/>
              </a:spcBef>
              <a:spcAft>
                <a:spcPts val="1000"/>
              </a:spcAft>
            </a:pPr>
            <a:r>
              <a:rPr lang="en-US" sz="1200" dirty="0">
                <a:effectLst/>
                <a:latin typeface="Calibri Light" panose="020F0302020204030204" pitchFamily="34" charset="0"/>
                <a:ea typeface="Times New Roman" panose="02020603050405020304" pitchFamily="18" charset="0"/>
                <a:cs typeface="Times New Roman" panose="02020603050405020304" pitchFamily="18" charset="0"/>
              </a:rPr>
              <a:t>Starting in February 2021, through a partnership with the food pantry, additional families received a box of food each week. The chart details the number of families receiving food and other emergency supplies each month from February to June 2021 ranging from 150-300 families each month.</a:t>
            </a:r>
          </a:p>
          <a:p>
            <a:endParaRPr lang="en-US" dirty="0"/>
          </a:p>
        </p:txBody>
      </p:sp>
    </p:spTree>
    <p:extLst>
      <p:ext uri="{BB962C8B-B14F-4D97-AF65-F5344CB8AC3E}">
        <p14:creationId xmlns:p14="http://schemas.microsoft.com/office/powerpoint/2010/main" val="3746033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***updated notes***</a:t>
            </a:r>
          </a:p>
          <a:p>
            <a:endParaRPr lang="en-US"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The supply distribution was made possible by the contributions of the more than 20 different partners LISTED HERE. </a:t>
            </a:r>
          </a:p>
          <a:p>
            <a:endParaRPr lang="en-US"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**from last year**</a:t>
            </a:r>
          </a:p>
          <a:p>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Can we get a round of applause for the hard work that went into meeting the community's needs during the pandemic? </a:t>
            </a:r>
            <a:endParaRPr lang="en-US" dirty="0"/>
          </a:p>
        </p:txBody>
      </p:sp>
    </p:spTree>
    <p:extLst>
      <p:ext uri="{BB962C8B-B14F-4D97-AF65-F5344CB8AC3E}">
        <p14:creationId xmlns:p14="http://schemas.microsoft.com/office/powerpoint/2010/main" val="3254271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Light" panose="020F0302020204030204" pitchFamily="34" charset="0"/>
                <a:ea typeface="Times New Roman" panose="02020603050405020304" pitchFamily="18" charset="0"/>
                <a:cs typeface="Times New Roman" panose="02020603050405020304" pitchFamily="18" charset="0"/>
              </a:rPr>
              <a:t>**last year notes**</a:t>
            </a:r>
          </a:p>
          <a:p>
            <a:endParaRPr lang="en-US" dirty="0"/>
          </a:p>
          <a:p>
            <a:r>
              <a:rPr lang="en-US" dirty="0"/>
              <a:t>This graphic summarizes the referral pathway that may begin with screenings and assessments conducted by medical providers and other providers, and those conducted at the resiliency network health fairs, which are then followed by referrals to the Resource &amp; Referral Hub at the Impact Center. As the diagram illustrates, Families can also self-refer to the Hub. Apricot is an essential</a:t>
            </a:r>
            <a:r>
              <a:rPr lang="en-US" sz="1200" dirty="0"/>
              <a:t> component of this hub,</a:t>
            </a:r>
            <a:r>
              <a:rPr lang="en-US" dirty="0"/>
              <a:t> logging the referrals into the system and the screening results of families and then sending</a:t>
            </a:r>
            <a:r>
              <a:rPr lang="en-US" sz="1200" dirty="0"/>
              <a:t> referrals </a:t>
            </a:r>
            <a:r>
              <a:rPr lang="en-US" dirty="0"/>
              <a:t>out to community services </a:t>
            </a:r>
            <a:r>
              <a:rPr lang="en-US" sz="1200" dirty="0"/>
              <a:t>based on </a:t>
            </a:r>
            <a:r>
              <a:rPr lang="en-US" dirty="0"/>
              <a:t>those </a:t>
            </a:r>
            <a:r>
              <a:rPr lang="en-US" sz="1200" dirty="0"/>
              <a:t>screening results.</a:t>
            </a:r>
            <a:r>
              <a:rPr lang="en-US" dirty="0"/>
              <a:t> Staff also are CONTINUOUSLY BUILDING OUT a comprehensive n INVETORY OF SERVICES through the apricot system to support these outgoing referrals . </a:t>
            </a:r>
          </a:p>
          <a:p>
            <a:endParaRPr lang="en-US" dirty="0"/>
          </a:p>
          <a:p>
            <a:r>
              <a:rPr lang="en-US" dirty="0"/>
              <a:t>I'll discuss first sending referrals into the apricot system, corresponding to the left side of the graphic and then discuss receiving referrals from the apricot system, the right side of the graphic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528BFC-E0CB-49C8-927E-20862B95D99D}" type="slidenum">
              <a:rPr kumimoji="0" lang="en-US"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940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**updated notes**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To improve systems of care in San Benito County, First 5 San Benito and the FIC have organized a multisector collaborative to improve coordination, collaboration, and alignment among local agencies serving children and families. The San Benito County Resiliency Network (RN) is an umbrella collaborative that encompasses the Family Impact Center Advisory Council, Share Resiliency San Benito, and the San Benito County Home Visiting System Coordination Initiative. The RN Network is composed of over 20 local leaders, who met monthly (February-June 2021?) to influence systems change in the county.</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2758847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**updated notes**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One goal of the RN Network was to increase </a:t>
            </a:r>
            <a:r>
              <a:rPr lang="en-US" sz="1800"/>
              <a:t>public awareness of ACEs and resiliency in the community. To address this goal, the RN network </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developed the Share Resiliency San Benito: A Network of Care website, which serves as a single point of access for providers and families on county resources and guidance related to ACEs </a:t>
            </a:r>
            <a:r>
              <a:rPr lang="en-US" sz="1800" b="1">
                <a:effectLst/>
                <a:latin typeface="Calibri Light" panose="020F0302020204030204" pitchFamily="34" charset="0"/>
                <a:ea typeface="Times New Roman" panose="02020603050405020304" pitchFamily="18" charset="0"/>
                <a:cs typeface="Times New Roman" panose="02020603050405020304" pitchFamily="18" charset="0"/>
              </a:rPr>
              <a:t>screening</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a:effectLst/>
                <a:latin typeface="Calibri Light" panose="020F0302020204030204" pitchFamily="34" charset="0"/>
                <a:ea typeface="Times New Roman" panose="02020603050405020304" pitchFamily="18" charset="0"/>
                <a:cs typeface="Times New Roman" panose="02020603050405020304" pitchFamily="18" charset="0"/>
              </a:rPr>
              <a:t>clinical interventions, and supports, to help local communities health </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from exposure to adverse experiences through trauma-informed care. This year, the website had 78 total visits, of which 65 were unique/first time visitors.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To further contribute to public knowledge of ACEs, the RN N&amp;R Publications also partnered with the network to develop stories that raise awareness about the impact of RN partners’ activities on the community. The RN members also met to develop public messaging around child trauma and resiliency, which was communicated via 2 billboards, one in Spanish and 1 in English.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Another goal of the RN Network was to improve providers’ capacity to offer culturally sensitive, trauma-informed care. It contributed to this goal by encouraging medical service providers to complete the California ACEs Aware training. </a:t>
            </a:r>
            <a:r>
              <a:rPr lang="en-US" sz="1800">
                <a:effectLst/>
                <a:latin typeface="Calibri Light" panose="020F0302020204030204" pitchFamily="34" charset="0"/>
                <a:cs typeface="Times New Roman" panose="02020603050405020304" pitchFamily="18" charset="0"/>
              </a:rPr>
              <a:t>This year, the RN Network reached out to 5 </a:t>
            </a:r>
            <a:r>
              <a:rPr lang="en-US" sz="1800" err="1">
                <a:effectLst/>
                <a:latin typeface="Calibri Light" panose="020F0302020204030204" pitchFamily="34" charset="0"/>
                <a:cs typeface="Times New Roman" panose="02020603050405020304" pitchFamily="18" charset="0"/>
              </a:rPr>
              <a:t>MediCal</a:t>
            </a:r>
            <a:r>
              <a:rPr lang="en-US" sz="1800">
                <a:effectLst/>
                <a:latin typeface="Calibri Light" panose="020F0302020204030204" pitchFamily="34" charset="0"/>
                <a:cs typeface="Times New Roman" panose="02020603050405020304" pitchFamily="18" charset="0"/>
              </a:rPr>
              <a:t> providers, of which 2 completed the ACEs training. Additionally, 19 RN Network members completed this training. </a:t>
            </a:r>
            <a:r>
              <a:rPr lang="en-US" sz="1200">
                <a:effectLst/>
                <a:latin typeface="Calibri Light" panose="020F0302020204030204" pitchFamily="34" charset="0"/>
                <a:ea typeface="Times New Roman" panose="02020603050405020304" pitchFamily="18" charset="0"/>
                <a:cs typeface="Times New Roman" panose="02020603050405020304" pitchFamily="18" charset="0"/>
              </a:rPr>
              <a:t>The ACEs Aware Outreach director also shared relevant professional development resources with the RN Network.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p>
          <a:p>
            <a:r>
              <a:rPr lang="en-US"/>
              <a:t>***supportive notes***</a:t>
            </a:r>
          </a:p>
          <a:p>
            <a:r>
              <a:rPr lang="en-US"/>
              <a:t>This year the website had:</a:t>
            </a:r>
          </a:p>
          <a:p>
            <a:pPr marL="681038" lvl="1" indent="-285750">
              <a:spcBef>
                <a:spcPts val="0"/>
              </a:spcBef>
              <a:spcAft>
                <a:spcPts val="1000"/>
              </a:spcAft>
              <a:buFont typeface="Arial" panose="020B0604020202020204" pitchFamily="34" charset="0"/>
              <a:buChar char="•"/>
            </a:pPr>
            <a:r>
              <a:rPr lang="en-US"/>
              <a:t>78 total visits to the website (23% of total visits last year)</a:t>
            </a:r>
          </a:p>
          <a:p>
            <a:pPr marL="681038" lvl="1" indent="-285750">
              <a:spcBef>
                <a:spcPts val="0"/>
              </a:spcBef>
              <a:spcAft>
                <a:spcPts val="1000"/>
              </a:spcAft>
              <a:buFont typeface="Arial" panose="020B0604020202020204" pitchFamily="34" charset="0"/>
              <a:buChar char="•"/>
            </a:pPr>
            <a:r>
              <a:rPr lang="en-US"/>
              <a:t>Of these, 65 (83%) represented unique visitors (41% of last year). </a:t>
            </a:r>
          </a:p>
          <a:p>
            <a:r>
              <a:rPr lang="en-US"/>
              <a:t>Last year: total visits = 333; unique visits = 138 (41%). </a:t>
            </a:r>
          </a:p>
          <a:p>
            <a:r>
              <a:rPr lang="en-US"/>
              <a:t>So, compared to last year, this year we had 3 times fewer follow up visitors (17%), compared to last year (59%).</a:t>
            </a:r>
          </a:p>
          <a:p>
            <a:r>
              <a:rPr lang="en-US"/>
              <a:t>But new visits almost doubled, compared to repeat visits: 83% vs 41%, but dropped overall, to 47% of last year.</a:t>
            </a:r>
          </a:p>
        </p:txBody>
      </p:sp>
    </p:spTree>
    <p:extLst>
      <p:ext uri="{BB962C8B-B14F-4D97-AF65-F5344CB8AC3E}">
        <p14:creationId xmlns:p14="http://schemas.microsoft.com/office/powerpoint/2010/main" val="3204927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a:effectLst/>
                <a:ea typeface="Times New Roman" panose="02020603050405020304" pitchFamily="18" charset="0"/>
                <a:cs typeface="Times New Roman" panose="02020603050405020304" pitchFamily="18" charset="0"/>
              </a:rPr>
              <a:t>***updated notes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a:effectLst/>
                <a:ea typeface="Times New Roman" panose="02020603050405020304" pitchFamily="18" charset="0"/>
                <a:cs typeface="Times New Roman" panose="02020603050405020304" pitchFamily="18" charset="0"/>
              </a:rPr>
              <a:t>As tobacco tax revenues continue to decline, following the statewide trend, First 5 San Benito sought to diversify its revenue sources to continue meeting the needs of local children and families.</a:t>
            </a:r>
            <a:endParaRPr lang="en-US"/>
          </a:p>
          <a:p>
            <a:pPr marL="0" marR="0">
              <a:spcBef>
                <a:spcPts val="0"/>
              </a:spcBef>
              <a:spcAft>
                <a:spcPts val="1000"/>
              </a:spcAft>
            </a:pPr>
            <a:r>
              <a:rPr lang="en-US" sz="1800" b="1">
                <a:effectLst/>
                <a:latin typeface="Calibri Light" panose="020F0302020204030204" pitchFamily="34" charset="0"/>
                <a:ea typeface="Times New Roman" panose="02020603050405020304" pitchFamily="18" charset="0"/>
                <a:cs typeface="Times New Roman" panose="02020603050405020304" pitchFamily="18" charset="0"/>
              </a:rPr>
              <a:t>First 5 San Benito’s total revenue in 2020-21 was $1.5 million</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 </a:t>
            </a:r>
          </a:p>
          <a:p>
            <a:pPr marL="0" marR="0">
              <a:spcBef>
                <a:spcPts val="0"/>
              </a:spcBef>
              <a:spcAft>
                <a:spcPts val="1000"/>
              </a:spcAft>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 not counting encumbered (i.e., D&amp;L Packard and Sunlight Giving Foundations; $145,833) or restricted use funds (e.g., Health Trust, $207,029, to be used for kitchen remodeling).</a:t>
            </a:r>
          </a:p>
          <a:p>
            <a:pPr marL="0" marR="0">
              <a:spcBef>
                <a:spcPts val="0"/>
              </a:spcBef>
              <a:spcAft>
                <a:spcPts val="1000"/>
              </a:spcAft>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 </a:t>
            </a:r>
          </a:p>
          <a:p>
            <a:pPr marL="0" marR="0">
              <a:spcBef>
                <a:spcPts val="0"/>
              </a:spcBef>
              <a:spcAft>
                <a:spcPts val="1000"/>
              </a:spcAft>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The revenue streams included:</a:t>
            </a:r>
          </a:p>
          <a:p>
            <a:pPr marL="342900" marR="182880" lvl="0" indent="-342900">
              <a:spcBef>
                <a:spcPts val="0"/>
              </a:spcBef>
              <a:spcAft>
                <a:spcPts val="600"/>
              </a:spcAft>
              <a:buClr>
                <a:srgbClr val="FFC000"/>
              </a:buClr>
              <a:buFont typeface="Wingdings" panose="05000000000000000000" pitchFamily="2" charset="2"/>
              <a:buChar cha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Program-specific and collaborative grants, which I’ll present separately ($683,700);</a:t>
            </a:r>
          </a:p>
          <a:p>
            <a:pPr marL="342900" marR="182880" lvl="0" indent="-342900">
              <a:spcBef>
                <a:spcPts val="0"/>
              </a:spcBef>
              <a:spcAft>
                <a:spcPts val="600"/>
              </a:spcAft>
              <a:buClr>
                <a:srgbClr val="FFC000"/>
              </a:buClr>
              <a:buFont typeface="Wingdings" panose="05000000000000000000" pitchFamily="2" charset="2"/>
              <a:buChar cha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Tobacco and e-cigarette taxes ($555,622);</a:t>
            </a:r>
          </a:p>
          <a:p>
            <a:pPr marL="342900" marR="182880" lvl="0" indent="-342900">
              <a:spcBef>
                <a:spcPts val="0"/>
              </a:spcBef>
              <a:spcAft>
                <a:spcPts val="600"/>
              </a:spcAft>
              <a:buClr>
                <a:srgbClr val="FFC000"/>
              </a:buClr>
              <a:buFont typeface="Wingdings" panose="05000000000000000000" pitchFamily="2" charset="2"/>
              <a:buChar cha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F5 Small Population County Funding Augmentation (SPCFA; $200,109);</a:t>
            </a:r>
          </a:p>
          <a:p>
            <a:pPr marL="342900" marR="182880" lvl="0" indent="-342900">
              <a:spcBef>
                <a:spcPts val="0"/>
              </a:spcBef>
              <a:spcAft>
                <a:spcPts val="600"/>
              </a:spcAft>
              <a:buClr>
                <a:srgbClr val="FFC000"/>
              </a:buClr>
              <a:buFont typeface="Wingdings" panose="05000000000000000000" pitchFamily="2" charset="2"/>
              <a:buChar cha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Other sources, like rental income, state surplus monetary investment fund, and private donations ($36,515).</a:t>
            </a:r>
          </a:p>
          <a:p>
            <a:pPr marL="342900" marR="182880" lvl="0" indent="-342900">
              <a:spcBef>
                <a:spcPts val="0"/>
              </a:spcBef>
              <a:spcAft>
                <a:spcPts val="600"/>
              </a:spcAft>
              <a:buClr>
                <a:srgbClr val="FFC000"/>
              </a:buClr>
              <a:buFont typeface="Wingdings" panose="05000000000000000000" pitchFamily="2" charset="2"/>
              <a:buChar char=""/>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182880" lvl="0" indent="-342900">
              <a:spcBef>
                <a:spcPts val="0"/>
              </a:spcBef>
              <a:spcAft>
                <a:spcPts val="600"/>
              </a:spcAft>
              <a:buClr>
                <a:srgbClr val="FFC000"/>
              </a:buClr>
              <a:buFont typeface="Wingdings" panose="05000000000000000000" pitchFamily="2" charset="2"/>
              <a:buChar char=""/>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br>
              <a:rPr lang="en-US" sz="1400">
                <a:solidFill>
                  <a:srgbClr val="262626"/>
                </a:solidFill>
                <a:effectLst/>
                <a:cs typeface="Calibri Light" panose="020F0302020204030204" pitchFamily="34" charset="0"/>
              </a:rPr>
            </a:br>
            <a:endParaRPr lang="en-US"/>
          </a:p>
        </p:txBody>
      </p:sp>
    </p:spTree>
    <p:extLst>
      <p:ext uri="{BB962C8B-B14F-4D97-AF65-F5344CB8AC3E}">
        <p14:creationId xmlns:p14="http://schemas.microsoft.com/office/powerpoint/2010/main" val="246726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800" dirty="0">
                <a:solidFill>
                  <a:srgbClr val="000000"/>
                </a:solidFill>
                <a:latin typeface="Arial" panose="020B0604020202020204" pitchFamily="34" charset="0"/>
              </a:rPr>
              <a:t>A key set of desired outcomes common to all the services and supports received by parents revolves around strengthening </a:t>
            </a:r>
            <a:r>
              <a:rPr lang="en-US" sz="1800" dirty="0">
                <a:solidFill>
                  <a:srgbClr val="000000"/>
                </a:solidFill>
                <a:effectLst/>
                <a:latin typeface="Calibri Light" panose="020F0302020204030204" pitchFamily="34" charset="0"/>
                <a:cs typeface="Times New Roman" panose="02020603050405020304" pitchFamily="18" charset="0"/>
              </a:rPr>
              <a:t>5</a:t>
            </a: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 protective factors.</a:t>
            </a:r>
          </a:p>
          <a:p>
            <a:pPr marL="0" marR="0">
              <a:spcBef>
                <a:spcPts val="0"/>
              </a:spcBef>
              <a:spcAft>
                <a:spcPts val="1000"/>
              </a:spcAft>
            </a:pP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For children, such key areas involve building their capacity for emotion regulation and social-emotional skills, which are key components of behavioral competence. A plethora of research finds that children who can listen and follow rules have better relationships with other family members, with peers, and teachers, and are more likely to succeed academically.</a:t>
            </a:r>
          </a:p>
          <a:p>
            <a:pPr marL="0" marR="0">
              <a:spcBef>
                <a:spcPts val="0"/>
              </a:spcBef>
              <a:spcAft>
                <a:spcPts val="1000"/>
              </a:spcAft>
            </a:pP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Emotion regulation in young children is closely linked to the home environment. To this end, strengthening parent-child relationships through attachment-based parenting and family activities is critical. In turn, parenting quality is often affected by family-level factors, - how well caregivers can cope with stress and support each other, and whether they have access to social support and ability to find resources needed to meet material, physical, and socio-emotional needs.</a:t>
            </a:r>
          </a:p>
          <a:p>
            <a:pPr marL="0" marR="0">
              <a:spcBef>
                <a:spcPts val="0"/>
              </a:spcBef>
              <a:spcAft>
                <a:spcPts val="1000"/>
              </a:spcAft>
            </a:pP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So, programs that aim to build up these internal strengths and facilitate access to external resources represent vital supports for positive growth and development in children and youth and increase family resilience, which helps families recover from adverse experiences, including social isolation and material hardship amplified by the global pandemic. </a:t>
            </a:r>
          </a:p>
          <a:p>
            <a:pPr marL="0" marR="0">
              <a:spcBef>
                <a:spcPts val="0"/>
              </a:spcBef>
              <a:spcAft>
                <a:spcPts val="1000"/>
              </a:spcAft>
            </a:pPr>
            <a:endParaRPr lang="en-US" sz="18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1000"/>
              </a:spcAft>
            </a:pPr>
            <a:r>
              <a:rPr lang="en-US" sz="1800" b="1" dirty="0">
                <a:effectLst/>
                <a:latin typeface="Calibri Light" panose="020F0302020204030204" pitchFamily="34" charset="0"/>
                <a:ea typeface="Times New Roman" panose="02020603050405020304" pitchFamily="18" charset="0"/>
                <a:cs typeface="Times New Roman" panose="02020603050405020304" pitchFamily="18" charset="0"/>
              </a:rPr>
              <a:t>In line with this model, First 5 San Benito and the FIC sought to address community trauma and social inequities that were both caused by and exacerbated by the pandemic by focusing on services and programs that build on these protective factors.</a:t>
            </a:r>
            <a:endParaRPr lang="en-US" dirty="0"/>
          </a:p>
        </p:txBody>
      </p:sp>
    </p:spTree>
    <p:extLst>
      <p:ext uri="{BB962C8B-B14F-4D97-AF65-F5344CB8AC3E}">
        <p14:creationId xmlns:p14="http://schemas.microsoft.com/office/powerpoint/2010/main" val="3562534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800" b="0"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 Updated notes***</a:t>
            </a:r>
          </a:p>
          <a:p>
            <a:pPr marL="0" marR="0">
              <a:spcBef>
                <a:spcPts val="0"/>
              </a:spcBef>
              <a:spcAft>
                <a:spcPts val="1000"/>
              </a:spcAft>
            </a:pPr>
            <a:endParaRPr lang="en-US" sz="18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1000"/>
              </a:spcAft>
            </a:pPr>
            <a:r>
              <a:rPr lang="en-US" sz="1800" b="0"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Circling back to program-specific and collaborative grants, </a:t>
            </a:r>
            <a:r>
              <a:rPr lang="en-US" sz="18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 in a climate of limited resources, partnerships like those forged through the RN network are critical to leverage and maximize funding.</a:t>
            </a:r>
          </a:p>
          <a:p>
            <a:pPr marL="0" marR="0">
              <a:spcBef>
                <a:spcPts val="0"/>
              </a:spcBef>
              <a:spcAft>
                <a:spcPts val="1000"/>
              </a:spcAft>
            </a:pPr>
            <a:endParaRPr lang="en-US" sz="18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1000"/>
              </a:spcAft>
            </a:pPr>
            <a:r>
              <a:rPr lang="en-US" sz="1800" b="0"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Indeed, out of $688,700 in grant revenue, $509,533, or </a:t>
            </a:r>
            <a:r>
              <a:rPr lang="en-US" sz="18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75%, </a:t>
            </a:r>
            <a:r>
              <a:rPr lang="en-US" sz="1800" b="0"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were awarded through </a:t>
            </a:r>
            <a:r>
              <a:rPr lang="en-US" sz="1800" b="1"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collaboration between F5, the impact center, and </a:t>
            </a:r>
            <a:r>
              <a:rPr lang="en-US" sz="1800" b="0"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partners in the community, including:</a:t>
            </a:r>
            <a:endParaRPr lang="en-US" sz="1800" b="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182880" lvl="0" indent="-342900">
              <a:spcBef>
                <a:spcPts val="0"/>
              </a:spcBef>
              <a:spcAft>
                <a:spcPts val="600"/>
              </a:spcAft>
              <a:buClr>
                <a:srgbClr val="FFC000"/>
              </a:buClr>
              <a:buFont typeface="Wingdings" panose="05000000000000000000" pitchFamily="2" charset="2"/>
              <a:buChar char=""/>
            </a:pPr>
            <a:r>
              <a:rPr lang="en-US" sz="1800"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The San Benito County Sheriff’s Office, via the Federal Justice Assistance Grant [JAG]) </a:t>
            </a:r>
            <a:r>
              <a:rPr lang="en-US" sz="1800"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sym typeface="Wingdings" panose="05000000000000000000" pitchFamily="2" charset="2"/>
              </a:rPr>
              <a:t> </a:t>
            </a:r>
            <a:r>
              <a:rPr lang="en-US" sz="1800"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for prevention and education, including the Family Strengthening Program;</a:t>
            </a:r>
            <a:endParaRPr lang="en-US"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182880" lvl="0" indent="-342900">
              <a:spcBef>
                <a:spcPts val="0"/>
              </a:spcBef>
              <a:spcAft>
                <a:spcPts val="600"/>
              </a:spcAft>
              <a:buClr>
                <a:srgbClr val="FFC000"/>
              </a:buClr>
              <a:buFont typeface="Wingdings" panose="05000000000000000000" pitchFamily="2" charset="2"/>
              <a:buChar char=""/>
            </a:pPr>
            <a:r>
              <a:rPr lang="en-US" sz="1800"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The San Benito County Health &amp; Human Services Agency (</a:t>
            </a:r>
            <a:r>
              <a:rPr lang="en-US" sz="1800" dirty="0" err="1">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H&amp;HSA</a:t>
            </a:r>
            <a:r>
              <a:rPr lang="en-US" sz="1800"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 </a:t>
            </a:r>
            <a:r>
              <a:rPr lang="en-US" sz="1800"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sym typeface="Wingdings" panose="05000000000000000000" pitchFamily="2" charset="2"/>
              </a:rPr>
              <a:t></a:t>
            </a:r>
            <a:r>
              <a:rPr lang="en-US" sz="1800"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 for child abuse prevention efforts, awarded by the state Office of Child Abuse Prevention (OCAP); </a:t>
            </a:r>
            <a:endParaRPr lang="en-US"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182880" lvl="0" indent="-342900">
              <a:spcBef>
                <a:spcPts val="0"/>
              </a:spcBef>
              <a:spcAft>
                <a:spcPts val="600"/>
              </a:spcAft>
              <a:buClr>
                <a:srgbClr val="FFC000"/>
              </a:buClr>
              <a:buFont typeface="Wingdings" panose="05000000000000000000" pitchFamily="2" charset="2"/>
              <a:buChar char=""/>
            </a:pPr>
            <a:r>
              <a:rPr lang="en-US" sz="1800"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The Regional Hub for quality early learning supports, Quality Counts, and Home Visiting System Coordination Project, </a:t>
            </a:r>
            <a:r>
              <a:rPr lang="en-US" sz="1800"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sym typeface="Wingdings" panose="05000000000000000000" pitchFamily="2" charset="2"/>
              </a:rPr>
              <a:t> </a:t>
            </a:r>
            <a:r>
              <a:rPr lang="en-US" sz="1800"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rPr>
              <a:t>for programs to support healthy development and early learning of young children in home and early learning care settings. These moneys also covered professional development and training of early care and education providers.</a:t>
            </a:r>
          </a:p>
          <a:p>
            <a:pPr marL="342900" marR="182880" lvl="0" indent="-342900">
              <a:spcBef>
                <a:spcPts val="0"/>
              </a:spcBef>
              <a:spcAft>
                <a:spcPts val="600"/>
              </a:spcAft>
              <a:buClr>
                <a:srgbClr val="FFC000"/>
              </a:buClr>
              <a:buFont typeface="Wingdings" panose="05000000000000000000" pitchFamily="2" charset="2"/>
              <a:buChar char=""/>
            </a:pPr>
            <a:r>
              <a:rPr lang="en-US" sz="1800" dirty="0">
                <a:solidFill>
                  <a:srgbClr val="262626"/>
                </a:solidFill>
                <a:effectLst/>
                <a:latin typeface="Calibri Light" panose="020F0302020204030204" pitchFamily="34" charset="0"/>
                <a:cs typeface="Calibri Light" panose="020F0302020204030204" pitchFamily="34" charset="0"/>
              </a:rPr>
              <a:t>California Family Resource Association (CRFA) </a:t>
            </a:r>
            <a:r>
              <a:rPr lang="en-US" sz="1800" dirty="0">
                <a:solidFill>
                  <a:srgbClr val="262626"/>
                </a:solidFill>
                <a:effectLst/>
                <a:latin typeface="Calibri Light" panose="020F0302020204030204" pitchFamily="34" charset="0"/>
                <a:cs typeface="Calibri Light" panose="020F0302020204030204" pitchFamily="34" charset="0"/>
                <a:sym typeface="Wingdings" panose="05000000000000000000" pitchFamily="2" charset="2"/>
              </a:rPr>
              <a:t> </a:t>
            </a:r>
            <a:r>
              <a:rPr lang="en-US" sz="1800" dirty="0">
                <a:solidFill>
                  <a:srgbClr val="262626"/>
                </a:solidFill>
                <a:effectLst/>
                <a:latin typeface="Calibri Light" panose="020F0302020204030204" pitchFamily="34" charset="0"/>
                <a:ea typeface="Calibri" panose="020F0502020204030204" pitchFamily="34" charset="0"/>
                <a:cs typeface="Times New Roman" panose="02020603050405020304" pitchFamily="18" charset="0"/>
              </a:rPr>
              <a:t>to help connect family resource centers with allied organizations, networks, community leaders, and policymakers</a:t>
            </a:r>
            <a:r>
              <a:rPr lang="en-US" sz="1800" dirty="0">
                <a:solidFill>
                  <a:srgbClr val="262626"/>
                </a:solidFill>
                <a:effectLst/>
                <a:latin typeface="Calibri Light" panose="020F0302020204030204" pitchFamily="34" charset="0"/>
                <a:ea typeface="Calibri" panose="020F0502020204030204" pitchFamily="34" charset="0"/>
                <a:cs typeface="Calibri Light" panose="020F0302020204030204" pitchFamily="34" charset="0"/>
              </a:rPr>
              <a:t>.</a:t>
            </a:r>
            <a:r>
              <a:rPr lang="en-US" sz="1800" dirty="0">
                <a:solidFill>
                  <a:srgbClr val="262626"/>
                </a:solidFill>
                <a:effectLst/>
                <a:latin typeface="Calibri Light" panose="020F0302020204030204" pitchFamily="34" charset="0"/>
                <a:cs typeface="Calibri Light" panose="020F0302020204030204" pitchFamily="34" charset="0"/>
              </a:rPr>
              <a:t> </a:t>
            </a:r>
            <a:endParaRPr lang="en-US" sz="1800" dirty="0"/>
          </a:p>
          <a:p>
            <a:pPr marL="342900" marR="182880" lvl="0" indent="-342900">
              <a:spcBef>
                <a:spcPts val="0"/>
              </a:spcBef>
              <a:spcAft>
                <a:spcPts val="600"/>
              </a:spcAft>
              <a:buClr>
                <a:srgbClr val="FFC000"/>
              </a:buClr>
              <a:buFont typeface="Wingdings" panose="05000000000000000000" pitchFamily="2" charset="2"/>
              <a:buChar char=""/>
            </a:pPr>
            <a:endParaRPr lang="en-US" sz="1800" dirty="0">
              <a:solidFill>
                <a:srgbClr val="262626"/>
              </a:solidFill>
              <a:effectLst/>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3190921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a:solidFill>
                  <a:srgbClr val="000000"/>
                </a:solidFill>
                <a:latin typeface="Arial" panose="020B0604020202020204" pitchFamily="34" charset="0"/>
              </a:rPr>
              <a:t>**updated notes**</a:t>
            </a:r>
          </a:p>
          <a:p>
            <a:endParaRPr lang="en-US" sz="1800">
              <a:solidFill>
                <a:srgbClr val="000000"/>
              </a:solidFill>
              <a:latin typeface="Arial" panose="020B0604020202020204" pitchFamily="34" charset="0"/>
            </a:endParaRPr>
          </a:p>
          <a:p>
            <a:r>
              <a:rPr lang="en-US" sz="1800">
                <a:solidFill>
                  <a:srgbClr val="000000"/>
                </a:solidFill>
                <a:latin typeface="Arial" panose="020B0604020202020204" pitchFamily="34" charset="0"/>
              </a:rPr>
              <a:t>That brings me to the end of the summary of outcomes for the First 5 San Benito and FIC evaluation report for 2021-22. </a:t>
            </a:r>
            <a:r>
              <a:rPr lang="en-US" sz="1800" kern="1200">
                <a:solidFill>
                  <a:srgbClr val="000000"/>
                </a:solidFill>
                <a:latin typeface="Calibri Light" panose="020F0302020204030204" pitchFamily="34" charset="0"/>
              </a:rPr>
              <a:t>As you saw, they provided services and supports and engaged in systems change activities that strengthened the protective factors of families, promoted resiliency, and strengthened the capacity of systems to deliver coordinated, aligned, and trauma-informed services to meet families’ needs. As the community continues to recover from the COVID-19 pandemic, the efforts of First 5 San Benito, the FIC, and the community partners will continue to be needed to promote social equity and the health and well-being of children, youth, and families in San Benito County.</a:t>
            </a:r>
          </a:p>
          <a:p>
            <a:endParaRPr lang="en-US" sz="1400"/>
          </a:p>
          <a:p>
            <a:r>
              <a:rPr lang="en-US" sz="1400"/>
              <a:t>Before talking your questions, lets give a big round of applause for the great work of our supportive community partners!</a:t>
            </a:r>
          </a:p>
          <a:p>
            <a:pPr marL="0" marR="0">
              <a:spcBef>
                <a:spcPts val="0"/>
              </a:spcBef>
              <a:spcAft>
                <a:spcPts val="1000"/>
              </a:spcAft>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1507" name="Slide Number Placeholder 3"/>
          <p:cNvSpPr>
            <a:spLocks noGrp="1"/>
          </p:cNvSpPr>
          <p:nvPr>
            <p:ph type="sldNum" sz="quarter" idx="5"/>
          </p:nvPr>
        </p:nvSpPr>
        <p:spPr bwMode="auto">
          <a:xfrm>
            <a:off x="3970938" y="8829967"/>
            <a:ext cx="3037840" cy="46482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2627A2F8-561B-448E-9F4E-F6D19A2B67EF}" type="slidenum">
              <a:rPr lang="en-US"/>
              <a:pPr fontAlgn="base">
                <a:spcBef>
                  <a:spcPct val="0"/>
                </a:spcBef>
                <a:spcAft>
                  <a:spcPct val="0"/>
                </a:spcAft>
                <a:defRPr/>
              </a:pPr>
              <a:t>31</a:t>
            </a:fld>
            <a:endParaRPr lang="en-US"/>
          </a:p>
        </p:txBody>
      </p:sp>
    </p:spTree>
    <p:extLst>
      <p:ext uri="{BB962C8B-B14F-4D97-AF65-F5344CB8AC3E}">
        <p14:creationId xmlns:p14="http://schemas.microsoft.com/office/powerpoint/2010/main" val="3588701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Arial" panose="020B0604020202020204" pitchFamily="34" charset="0"/>
              </a:rPr>
              <a:t>To give you some context about who is served by these programs, we will first share the demographic profiles of this years’ families and children and summarize the needs reported by participants of these programs.</a:t>
            </a:r>
            <a:endParaRPr lang="en-US"/>
          </a:p>
        </p:txBody>
      </p:sp>
    </p:spTree>
    <p:extLst>
      <p:ext uri="{BB962C8B-B14F-4D97-AF65-F5344CB8AC3E}">
        <p14:creationId xmlns:p14="http://schemas.microsoft.com/office/powerpoint/2010/main" val="95099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**updated notes**</a:t>
            </a:r>
          </a:p>
          <a:p>
            <a:pPr marL="0" marR="0">
              <a:spcBef>
                <a:spcPts val="0"/>
              </a:spcBef>
              <a:spcAft>
                <a:spcPts val="1000"/>
              </a:spcAft>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1000"/>
              </a:spcAft>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Based on the intake survey, more than half of the children (57%) were girls (in comparison, last year 58% were boys). </a:t>
            </a:r>
          </a:p>
          <a:p>
            <a:pPr marL="0" marR="0">
              <a:spcBef>
                <a:spcPts val="0"/>
              </a:spcBef>
              <a:spcAft>
                <a:spcPts val="1000"/>
              </a:spcAft>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Over half of all children (52%) were under 3 years of age, with only 17% being 6 and older (whereas last year, over 55% were 6 and older).</a:t>
            </a:r>
          </a:p>
          <a:p>
            <a:pPr marL="0" marR="0" lvl="0" indent="0" algn="l" defTabSz="914400" rtl="0" eaLnBrk="1" fontAlgn="auto" latinLnBrk="0" hangingPunct="1">
              <a:lnSpc>
                <a:spcPct val="100000"/>
              </a:lnSpc>
              <a:spcBef>
                <a:spcPts val="0"/>
              </a:spcBef>
              <a:spcAft>
                <a:spcPts val="100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Just about 2% of children had a diagnosed special need according to the parent (compared to 13% last year).</a:t>
            </a:r>
          </a:p>
          <a:p>
            <a:pPr marL="0" marR="0">
              <a:spcBef>
                <a:spcPts val="0"/>
              </a:spcBef>
              <a:spcAft>
                <a:spcPts val="1000"/>
              </a:spcAft>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1000"/>
              </a:spcAft>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In terms of race and ethnicity, 8 out of 10 children were Hispanic/Latino, 13% were white, and 4% were multiracial. </a:t>
            </a:r>
          </a:p>
          <a:p>
            <a:endParaRPr lang="en-US"/>
          </a:p>
        </p:txBody>
      </p:sp>
    </p:spTree>
    <p:extLst>
      <p:ext uri="{BB962C8B-B14F-4D97-AF65-F5344CB8AC3E}">
        <p14:creationId xmlns:p14="http://schemas.microsoft.com/office/powerpoint/2010/main" val="2206299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**updated notes**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Caregivers also reported information about themselves on the intake survey, - 4 out of 5 parents were mothers, - 1 in 10 was expecting. Nearly half (45%) were 30 to 39 years old. Race/ethnicity of the caregivers was similar to that of their children: 13% were white, and 2% - multiracial, - about half as many as children. The majority (85%) were Hispanic/Latino. Of these families, more than half (65% of Latinos or 55% overall) spoke English and 35% (of Latinos, or 30% overall) spoke Spanish. All in all, the demographic distribution of families served by F5 and FIC is skewed toward the communities of color, who are most likely to be affected by socioeconomic disparities. For instance, countywide, 67% of children are Hispanic/Latino, and 2% are multicultural, compared to the 83% of Hispanic/Latino and 4% multicultural children, served by these programs. In contrast, countywide population of white children is at 27.9%, whereas these programs served around 13%. This may be useful to keep in mind as we move forward, since we won’</a:t>
            </a:r>
            <a:r>
              <a:rPr lang="en-US" sz="1800">
                <a:solidFill>
                  <a:srgbClr val="000000"/>
                </a:solidFill>
                <a:latin typeface="Arial" panose="020B0604020202020204" pitchFamily="34" charset="0"/>
              </a:rPr>
              <a:t>t be presenting results of participation in programs and services by race/ethnicity.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kern="120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kern="1200">
                <a:solidFill>
                  <a:srgbClr val="000000"/>
                </a:solidFill>
                <a:latin typeface="Arial" panose="020B0604020202020204" pitchFamily="34" charset="0"/>
              </a:rPr>
              <a:t>**from last year**</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kern="1200">
                <a:solidFill>
                  <a:srgbClr val="000000"/>
                </a:solidFill>
                <a:latin typeface="Calibri Light" panose="020F0302020204030204" pitchFamily="34" charset="0"/>
              </a:rPr>
              <a:t>We hope to conduct and share further analyses and have some outcome data by demographics for the January presentation.</a:t>
            </a:r>
          </a:p>
        </p:txBody>
      </p:sp>
    </p:spTree>
    <p:extLst>
      <p:ext uri="{BB962C8B-B14F-4D97-AF65-F5344CB8AC3E}">
        <p14:creationId xmlns:p14="http://schemas.microsoft.com/office/powerpoint/2010/main" val="280020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Arial" panose="020B0604020202020204" pitchFamily="34" charset="0"/>
              </a:rPr>
              <a:t>*** updated notes ***</a:t>
            </a:r>
          </a:p>
          <a:p>
            <a:endParaRPr lang="en-US" sz="1800">
              <a:solidFill>
                <a:srgbClr val="000000"/>
              </a:solidFill>
              <a:latin typeface="Arial" panose="020B0604020202020204" pitchFamily="34" charset="0"/>
            </a:endParaRPr>
          </a:p>
          <a:p>
            <a:r>
              <a:rPr lang="en-US" sz="1800">
                <a:solidFill>
                  <a:srgbClr val="000000"/>
                </a:solidFill>
                <a:latin typeface="Arial" panose="020B0604020202020204" pitchFamily="34" charset="0"/>
              </a:rPr>
              <a:t>Families also reported what they were most concerned about. The greatest number of families experienced parenting stress due to difficult child behaviors. These concerns were closely followed by worrying about family’s ability to pay rent, difficulties with partner or spouse, and feeling hopeless or depressed. Additionally, some families struggled with lack of health care services and food insecurity. Families were least affected by substance use issues. This is in line with the general trend we saw last year, except this year 13% more parents are at least somewhat concerned with child behavior, 8% more experience issues with their partner. A slight drop (1-4%) in families reporting no concerns was also observed across other indicators. It is possible that some families are experiencing the aftereffects of the global pandemic, which placed additional strain on families’ abilities to meet basic needs, maintain health, and cope with stress, affecting family relationships and child behavior.</a:t>
            </a:r>
          </a:p>
          <a:p>
            <a:endParaRPr lang="en-US"/>
          </a:p>
          <a:p>
            <a:r>
              <a:rPr lang="en-US"/>
              <a:t>Top 3 in 2019: rent 46%, children's behavior 37%, and food/depressed = 36%</a:t>
            </a:r>
          </a:p>
          <a:p>
            <a:r>
              <a:rPr lang="en-US"/>
              <a:t>Top 3 in 2020: child behavior: 43%, rent 39%, issues with partner/spouse 33%.</a:t>
            </a:r>
          </a:p>
          <a:p>
            <a:r>
              <a:rPr lang="en-US"/>
              <a:t>Top 3 in 2021: child behavior: 56%, rent 38%, issues with spouse/depressed 25%</a:t>
            </a:r>
          </a:p>
        </p:txBody>
      </p:sp>
    </p:spTree>
    <p:extLst>
      <p:ext uri="{BB962C8B-B14F-4D97-AF65-F5344CB8AC3E}">
        <p14:creationId xmlns:p14="http://schemas.microsoft.com/office/powerpoint/2010/main" val="419135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 notes**</a:t>
            </a:r>
          </a:p>
          <a:p>
            <a:endParaRPr lang="en-US"/>
          </a:p>
          <a:p>
            <a:r>
              <a:rPr lang="en-US"/>
              <a:t>The services sought by families largely corresponded to families’ needs. The top 3 priorities were the same as last year: 7 out of 10 families wanted classes on parenting and child development – up from 56% last year; 6 out of 7 families sought programs on early literacy and kindergarten readiness (same as last year), and 4 out 10 looked for help managing child emotional or behavioral problems – almost twice as many as last year (24%).</a:t>
            </a:r>
          </a:p>
          <a:p>
            <a:r>
              <a:rPr lang="en-US"/>
              <a:t>About 10-20% of families were in need of food programs, child care, family counseling, social connections with other parents, child developmental screening, physical and mental health, and housing.</a:t>
            </a:r>
          </a:p>
          <a:p>
            <a:r>
              <a:rPr lang="en-US"/>
              <a:t>Between 1 and 10% of families sought recreational activities for their children, needed special needs supports for their children or disability services for themselves, help with family and immigration law, employment and transportation, and child welfare system navigation.</a:t>
            </a:r>
          </a:p>
        </p:txBody>
      </p:sp>
    </p:spTree>
    <p:extLst>
      <p:ext uri="{BB962C8B-B14F-4D97-AF65-F5344CB8AC3E}">
        <p14:creationId xmlns:p14="http://schemas.microsoft.com/office/powerpoint/2010/main" val="96929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a:solidFill>
                  <a:srgbClr val="000000"/>
                </a:solidFill>
                <a:latin typeface="Arial" panose="020B0604020202020204" pitchFamily="34" charset="0"/>
              </a:rPr>
              <a:t>**updated notes**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a:solidFill>
                  <a:srgbClr val="000000"/>
                </a:solidFill>
                <a:latin typeface="Arial" panose="020B0604020202020204" pitchFamily="34" charset="0"/>
              </a:rPr>
              <a:t>And now I'm going to talk about </a:t>
            </a:r>
            <a:r>
              <a:rPr lang="en-US" sz="1800">
                <a:solidFill>
                  <a:srgbClr val="000000"/>
                </a:solidFill>
                <a:effectLst/>
                <a:latin typeface="Calibri Light" panose="020F0302020204030204" pitchFamily="34" charset="0"/>
                <a:cs typeface="Times New Roman" panose="02020603050405020304" pitchFamily="18" charset="0"/>
              </a:rPr>
              <a:t>t</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he efforts of First 5 San Benito and its partners to support the health and development of young children.</a:t>
            </a:r>
            <a:endParaRPr lang="en-US"/>
          </a:p>
        </p:txBody>
      </p:sp>
    </p:spTree>
    <p:extLst>
      <p:ext uri="{BB962C8B-B14F-4D97-AF65-F5344CB8AC3E}">
        <p14:creationId xmlns:p14="http://schemas.microsoft.com/office/powerpoint/2010/main" val="1412877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Title A - Cobal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412724" y="2837239"/>
            <a:ext cx="5507158" cy="1325563"/>
          </a:xfrm>
        </p:spPr>
        <p:txBody>
          <a:bodyPr>
            <a:normAutofit/>
          </a:bodyPr>
          <a:lstStyle>
            <a:lvl1pPr algn="ctr">
              <a:defRPr sz="4400">
                <a:solidFill>
                  <a:schemeClr val="bg2"/>
                </a:solidFill>
              </a:defRPr>
            </a:lvl1pPr>
          </a:lstStyle>
          <a:p>
            <a:r>
              <a:rPr lang="en-US"/>
              <a:t>BLANK SLIDE</a:t>
            </a:r>
          </a:p>
        </p:txBody>
      </p:sp>
      <p:pic>
        <p:nvPicPr>
          <p:cNvPr id="7" name="Picture 6">
            <a:extLst>
              <a:ext uri="{FF2B5EF4-FFF2-40B4-BE49-F238E27FC236}">
                <a16:creationId xmlns:a16="http://schemas.microsoft.com/office/drawing/2014/main" id="{62AECAAC-5F45-4888-AE36-807EA8281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5488" y="5832628"/>
            <a:ext cx="2097566" cy="696898"/>
          </a:xfrm>
          <a:prstGeom prst="rect">
            <a:avLst/>
          </a:prstGeom>
        </p:spPr>
      </p:pic>
    </p:spTree>
    <p:extLst>
      <p:ext uri="{BB962C8B-B14F-4D97-AF65-F5344CB8AC3E}">
        <p14:creationId xmlns:p14="http://schemas.microsoft.com/office/powerpoint/2010/main" val="108839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 - Cobal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412724" y="2837239"/>
            <a:ext cx="5507158" cy="1325563"/>
          </a:xfrm>
        </p:spPr>
        <p:txBody>
          <a:bodyPr>
            <a:normAutofit/>
          </a:bodyPr>
          <a:lstStyle>
            <a:lvl1pPr algn="ctr">
              <a:defRPr sz="4400">
                <a:solidFill>
                  <a:schemeClr val="bg1"/>
                </a:solidFill>
              </a:defRPr>
            </a:lvl1pPr>
          </a:lstStyle>
          <a:p>
            <a:r>
              <a:rPr lang="en-US"/>
              <a:t>COBALT SECTION TITLE CARD A</a:t>
            </a:r>
          </a:p>
        </p:txBody>
      </p:sp>
      <p:pic>
        <p:nvPicPr>
          <p:cNvPr id="7" name="Picture 6">
            <a:extLst>
              <a:ext uri="{FF2B5EF4-FFF2-40B4-BE49-F238E27FC236}">
                <a16:creationId xmlns:a16="http://schemas.microsoft.com/office/drawing/2014/main" id="{62AECAAC-5F45-4888-AE36-807EA8281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5488" y="5832628"/>
            <a:ext cx="2097566" cy="696898"/>
          </a:xfrm>
          <a:prstGeom prst="rect">
            <a:avLst/>
          </a:prstGeom>
        </p:spPr>
      </p:pic>
    </p:spTree>
    <p:extLst>
      <p:ext uri="{BB962C8B-B14F-4D97-AF65-F5344CB8AC3E}">
        <p14:creationId xmlns:p14="http://schemas.microsoft.com/office/powerpoint/2010/main" val="160928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B - Cob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524783" y="2837239"/>
            <a:ext cx="5363723" cy="1325563"/>
          </a:xfrm>
        </p:spPr>
        <p:txBody>
          <a:bodyPr>
            <a:normAutofit/>
          </a:bodyPr>
          <a:lstStyle>
            <a:lvl1pPr algn="ctr">
              <a:defRPr sz="4400">
                <a:solidFill>
                  <a:schemeClr val="bg1"/>
                </a:solidFill>
              </a:defRPr>
            </a:lvl1pPr>
          </a:lstStyle>
          <a:p>
            <a:r>
              <a:rPr lang="en-US"/>
              <a:t>COBALT SECTION</a:t>
            </a:r>
            <a:br>
              <a:rPr lang="en-US"/>
            </a:br>
            <a:r>
              <a:rPr lang="en-US"/>
              <a:t>TITLE CARD B</a:t>
            </a:r>
          </a:p>
        </p:txBody>
      </p:sp>
      <p:sp>
        <p:nvSpPr>
          <p:cNvPr id="6" name="Rectangle 5">
            <a:extLst>
              <a:ext uri="{FF2B5EF4-FFF2-40B4-BE49-F238E27FC236}">
                <a16:creationId xmlns:a16="http://schemas.microsoft.com/office/drawing/2014/main" id="{09CD0D10-8A8E-4B1A-832B-BFEBE68A603B}"/>
              </a:ext>
            </a:extLst>
          </p:cNvPr>
          <p:cNvSpPr/>
          <p:nvPr userDrawn="1"/>
        </p:nvSpPr>
        <p:spPr>
          <a:xfrm>
            <a:off x="2867487" y="1979719"/>
            <a:ext cx="6627181" cy="291631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1704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C - Cob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2BCC6-53C8-4E33-A94E-68AE8EDA77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439"/>
            <a:ext cx="12192000" cy="6858000"/>
          </a:xfrm>
          <a:prstGeom prst="rect">
            <a:avLst/>
          </a:prstGeom>
        </p:spPr>
      </p:pic>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569606" y="2828275"/>
            <a:ext cx="5386135" cy="1325563"/>
          </a:xfrm>
        </p:spPr>
        <p:txBody>
          <a:bodyPr>
            <a:normAutofit/>
          </a:bodyPr>
          <a:lstStyle>
            <a:lvl1pPr algn="ctr">
              <a:defRPr sz="4400">
                <a:solidFill>
                  <a:schemeClr val="bg1"/>
                </a:solidFill>
              </a:defRPr>
            </a:lvl1pPr>
          </a:lstStyle>
          <a:p>
            <a:r>
              <a:rPr lang="en-US"/>
              <a:t>COBALT SECTION TITLE CARD C</a:t>
            </a:r>
          </a:p>
        </p:txBody>
      </p:sp>
      <p:sp>
        <p:nvSpPr>
          <p:cNvPr id="6" name="Rectangle 5">
            <a:extLst>
              <a:ext uri="{FF2B5EF4-FFF2-40B4-BE49-F238E27FC236}">
                <a16:creationId xmlns:a16="http://schemas.microsoft.com/office/drawing/2014/main" id="{09CD0D10-8A8E-4B1A-832B-BFEBE68A603B}"/>
              </a:ext>
            </a:extLst>
          </p:cNvPr>
          <p:cNvSpPr/>
          <p:nvPr userDrawn="1"/>
        </p:nvSpPr>
        <p:spPr>
          <a:xfrm>
            <a:off x="2867487" y="1979719"/>
            <a:ext cx="6627181" cy="291631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607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sic Text Slide - Cobal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8BBA11-9C19-4F9C-9438-9F933166FCE0}"/>
              </a:ext>
            </a:extLst>
          </p:cNvPr>
          <p:cNvSpPr/>
          <p:nvPr userDrawn="1"/>
        </p:nvSpPr>
        <p:spPr>
          <a:xfrm>
            <a:off x="0" y="1"/>
            <a:ext cx="12192000" cy="10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F806B-230A-4D50-846B-93CC710F918B}"/>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Basic Text Slide - Cobalt</a:t>
            </a:r>
          </a:p>
        </p:txBody>
      </p:sp>
      <p:sp>
        <p:nvSpPr>
          <p:cNvPr id="3" name="Content Placeholder 2">
            <a:extLst>
              <a:ext uri="{FF2B5EF4-FFF2-40B4-BE49-F238E27FC236}">
                <a16:creationId xmlns:a16="http://schemas.microsoft.com/office/drawing/2014/main" id="{4EC8FDC0-4D39-4ED1-ABD3-D1FAD30C512D}"/>
              </a:ext>
            </a:extLst>
          </p:cNvPr>
          <p:cNvSpPr>
            <a:spLocks noGrp="1"/>
          </p:cNvSpPr>
          <p:nvPr>
            <p:ph idx="1"/>
          </p:nvPr>
        </p:nvSpPr>
        <p:spPr>
          <a:xfrm>
            <a:off x="434787" y="1371156"/>
            <a:ext cx="11331389" cy="4653211"/>
          </a:xfrm>
        </p:spPr>
        <p:txBody>
          <a:bodyPr/>
          <a:lstStyle>
            <a:lvl1pPr marL="457200" indent="-457200">
              <a:buClr>
                <a:schemeClr val="bg2"/>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bg2"/>
                </a:solidFill>
              </a:defRPr>
            </a:lvl1pPr>
          </a:lstStyle>
          <a:p>
            <a:fld id="{148C37C2-8C29-4309-AF59-A4C2FC0E928E}" type="slidenum">
              <a:rPr lang="en-US" smtClean="0"/>
              <a:pPr/>
              <a:t>‹#›</a:t>
            </a:fld>
            <a:endParaRPr lang="en-US"/>
          </a:p>
        </p:txBody>
      </p:sp>
      <p:pic>
        <p:nvPicPr>
          <p:cNvPr id="7" name="Picture 6">
            <a:extLst>
              <a:ext uri="{FF2B5EF4-FFF2-40B4-BE49-F238E27FC236}">
                <a16:creationId xmlns:a16="http://schemas.microsoft.com/office/drawing/2014/main" id="{98CD436D-9D42-4CC9-9DB3-9B60ED2219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71360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Photo - Cobal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ACD312-81F9-4F38-B4D5-B4FD826415A7}"/>
              </a:ext>
            </a:extLst>
          </p:cNvPr>
          <p:cNvSpPr/>
          <p:nvPr userDrawn="1"/>
        </p:nvSpPr>
        <p:spPr>
          <a:xfrm>
            <a:off x="0" y="1"/>
            <a:ext cx="12192000" cy="10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bg2"/>
                </a:solidFill>
              </a:defRPr>
            </a:lvl1pPr>
          </a:lstStyle>
          <a:p>
            <a:fld id="{148C37C2-8C29-4309-AF59-A4C2FC0E928E}" type="slidenum">
              <a:rPr lang="en-US" smtClean="0"/>
              <a:pPr/>
              <a:t>‹#›</a:t>
            </a:fld>
            <a:endParaRPr lang="en-US"/>
          </a:p>
        </p:txBody>
      </p:sp>
      <p:sp>
        <p:nvSpPr>
          <p:cNvPr id="12" name="Picture Placeholder 11">
            <a:extLst>
              <a:ext uri="{FF2B5EF4-FFF2-40B4-BE49-F238E27FC236}">
                <a16:creationId xmlns:a16="http://schemas.microsoft.com/office/drawing/2014/main" id="{D9223CE4-5317-4F7A-937E-74E3148AF624}"/>
              </a:ext>
            </a:extLst>
          </p:cNvPr>
          <p:cNvSpPr>
            <a:spLocks noGrp="1"/>
          </p:cNvSpPr>
          <p:nvPr>
            <p:ph type="pic" sz="quarter" idx="13"/>
          </p:nvPr>
        </p:nvSpPr>
        <p:spPr>
          <a:xfrm>
            <a:off x="6911787" y="1353227"/>
            <a:ext cx="4778189" cy="4653211"/>
          </a:xfrm>
        </p:spPr>
        <p:txBody>
          <a:bodyPr/>
          <a:lstStyle>
            <a:lvl1pPr marL="0" indent="0">
              <a:buNone/>
              <a:defRPr/>
            </a:lvl1pPr>
          </a:lstStyle>
          <a:p>
            <a:endParaRPr lang="en-US"/>
          </a:p>
        </p:txBody>
      </p:sp>
      <p:sp>
        <p:nvSpPr>
          <p:cNvPr id="8" name="Content Placeholder 2">
            <a:extLst>
              <a:ext uri="{FF2B5EF4-FFF2-40B4-BE49-F238E27FC236}">
                <a16:creationId xmlns:a16="http://schemas.microsoft.com/office/drawing/2014/main" id="{6099E316-74B7-4996-8015-AA56C3FC129D}"/>
              </a:ext>
            </a:extLst>
          </p:cNvPr>
          <p:cNvSpPr>
            <a:spLocks noGrp="1"/>
          </p:cNvSpPr>
          <p:nvPr>
            <p:ph idx="1"/>
          </p:nvPr>
        </p:nvSpPr>
        <p:spPr>
          <a:xfrm>
            <a:off x="434787" y="1366673"/>
            <a:ext cx="6010837" cy="4653211"/>
          </a:xfrm>
        </p:spPr>
        <p:txBody>
          <a:bodyPr/>
          <a:lstStyle>
            <a:lvl1pPr marL="457200" indent="-457200">
              <a:buClr>
                <a:schemeClr val="bg2"/>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844554A9-BDA3-4A25-A980-02DA3DDBFE67}"/>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Basic Text with Photo - Cobalt</a:t>
            </a:r>
          </a:p>
        </p:txBody>
      </p:sp>
      <p:pic>
        <p:nvPicPr>
          <p:cNvPr id="10" name="Picture 9">
            <a:extLst>
              <a:ext uri="{FF2B5EF4-FFF2-40B4-BE49-F238E27FC236}">
                <a16:creationId xmlns:a16="http://schemas.microsoft.com/office/drawing/2014/main" id="{C4A9C9F3-963B-4487-A1E6-31BF423AB6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409378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w/Photo - Cobal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DF4DE2-8989-4FE8-9A6D-FF4B2B3C3238}"/>
              </a:ext>
            </a:extLst>
          </p:cNvPr>
          <p:cNvSpPr/>
          <p:nvPr userDrawn="1"/>
        </p:nvSpPr>
        <p:spPr>
          <a:xfrm>
            <a:off x="0" y="1"/>
            <a:ext cx="12192000" cy="10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bg2"/>
                </a:solidFill>
              </a:defRPr>
            </a:lvl1pPr>
          </a:lstStyle>
          <a:p>
            <a:fld id="{148C37C2-8C29-4309-AF59-A4C2FC0E928E}" type="slidenum">
              <a:rPr lang="en-US" smtClean="0"/>
              <a:pPr/>
              <a:t>‹#›</a:t>
            </a:fld>
            <a:endParaRPr lang="en-US"/>
          </a:p>
        </p:txBody>
      </p:sp>
      <p:sp>
        <p:nvSpPr>
          <p:cNvPr id="11" name="Title 1">
            <a:extLst>
              <a:ext uri="{FF2B5EF4-FFF2-40B4-BE49-F238E27FC236}">
                <a16:creationId xmlns:a16="http://schemas.microsoft.com/office/drawing/2014/main" id="{2F078A3C-6E21-4CDC-95E3-25E487CCCD1F}"/>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Side By Side Content - Cobalt</a:t>
            </a:r>
          </a:p>
        </p:txBody>
      </p:sp>
      <p:sp>
        <p:nvSpPr>
          <p:cNvPr id="12" name="Content Placeholder 2">
            <a:extLst>
              <a:ext uri="{FF2B5EF4-FFF2-40B4-BE49-F238E27FC236}">
                <a16:creationId xmlns:a16="http://schemas.microsoft.com/office/drawing/2014/main" id="{38034794-6F66-4667-BF5E-DFFF591F3AFC}"/>
              </a:ext>
            </a:extLst>
          </p:cNvPr>
          <p:cNvSpPr>
            <a:spLocks noGrp="1"/>
          </p:cNvSpPr>
          <p:nvPr>
            <p:ph idx="1"/>
          </p:nvPr>
        </p:nvSpPr>
        <p:spPr>
          <a:xfrm>
            <a:off x="434788" y="1366673"/>
            <a:ext cx="5392272" cy="4653211"/>
          </a:xfrm>
        </p:spPr>
        <p:txBody>
          <a:bodyPr/>
          <a:lstStyle>
            <a:lvl1pPr marL="457200" indent="-457200">
              <a:buClr>
                <a:schemeClr val="bg2"/>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13" name="Content Placeholder 2">
            <a:extLst>
              <a:ext uri="{FF2B5EF4-FFF2-40B4-BE49-F238E27FC236}">
                <a16:creationId xmlns:a16="http://schemas.microsoft.com/office/drawing/2014/main" id="{70D17D1E-5F11-42A3-BE15-C09867038C51}"/>
              </a:ext>
            </a:extLst>
          </p:cNvPr>
          <p:cNvSpPr>
            <a:spLocks noGrp="1"/>
          </p:cNvSpPr>
          <p:nvPr>
            <p:ph idx="13"/>
          </p:nvPr>
        </p:nvSpPr>
        <p:spPr>
          <a:xfrm>
            <a:off x="6306671" y="1366673"/>
            <a:ext cx="5392272" cy="4653211"/>
          </a:xfrm>
        </p:spPr>
        <p:txBody>
          <a:bodyPr/>
          <a:lstStyle>
            <a:lvl1pPr marL="457200" indent="-457200">
              <a:buClr>
                <a:schemeClr val="bg2"/>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14BCEE56-47AE-48A2-B5D6-20487F2214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4065805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 caption - Cobal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8AF75D-531B-4C60-839F-6061A89ADF0E}"/>
              </a:ext>
            </a:extLst>
          </p:cNvPr>
          <p:cNvSpPr/>
          <p:nvPr userDrawn="1"/>
        </p:nvSpPr>
        <p:spPr>
          <a:xfrm>
            <a:off x="0" y="1"/>
            <a:ext cx="12192000" cy="10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bg2"/>
                </a:solidFill>
              </a:defRPr>
            </a:lvl1pPr>
          </a:lstStyle>
          <a:p>
            <a:fld id="{148C37C2-8C29-4309-AF59-A4C2FC0E928E}" type="slidenum">
              <a:rPr lang="en-US" smtClean="0"/>
              <a:pPr/>
              <a:t>‹#›</a:t>
            </a:fld>
            <a:endParaRPr lang="en-US"/>
          </a:p>
        </p:txBody>
      </p:sp>
      <p:sp>
        <p:nvSpPr>
          <p:cNvPr id="8" name="Picture Placeholder 11">
            <a:extLst>
              <a:ext uri="{FF2B5EF4-FFF2-40B4-BE49-F238E27FC236}">
                <a16:creationId xmlns:a16="http://schemas.microsoft.com/office/drawing/2014/main" id="{35FFA05D-1485-4F3A-8E16-CFF620357ACA}"/>
              </a:ext>
            </a:extLst>
          </p:cNvPr>
          <p:cNvSpPr>
            <a:spLocks noGrp="1"/>
          </p:cNvSpPr>
          <p:nvPr>
            <p:ph type="pic" sz="quarter" idx="13"/>
          </p:nvPr>
        </p:nvSpPr>
        <p:spPr>
          <a:xfrm>
            <a:off x="434787" y="1399769"/>
            <a:ext cx="11309404" cy="3972046"/>
          </a:xfrm>
        </p:spPr>
        <p:txBody>
          <a:bodyPr/>
          <a:lstStyle>
            <a:lvl1pPr marL="0" indent="0">
              <a:buNone/>
              <a:defRPr/>
            </a:lvl1pPr>
          </a:lstStyle>
          <a:p>
            <a:endParaRPr lang="en-US"/>
          </a:p>
        </p:txBody>
      </p:sp>
      <p:sp>
        <p:nvSpPr>
          <p:cNvPr id="9" name="Text Placeholder 8">
            <a:extLst>
              <a:ext uri="{FF2B5EF4-FFF2-40B4-BE49-F238E27FC236}">
                <a16:creationId xmlns:a16="http://schemas.microsoft.com/office/drawing/2014/main" id="{D06739AB-0625-44CA-A0E0-68FEBC722E42}"/>
              </a:ext>
            </a:extLst>
          </p:cNvPr>
          <p:cNvSpPr>
            <a:spLocks noGrp="1"/>
          </p:cNvSpPr>
          <p:nvPr>
            <p:ph type="body" sz="quarter" idx="14" hasCustomPrompt="1"/>
          </p:nvPr>
        </p:nvSpPr>
        <p:spPr>
          <a:xfrm>
            <a:off x="434786" y="5491164"/>
            <a:ext cx="11309404" cy="452436"/>
          </a:xfrm>
        </p:spPr>
        <p:txBody>
          <a:bodyPr>
            <a:normAutofit/>
          </a:bodyPr>
          <a:lstStyle>
            <a:lvl1pPr marL="0" indent="0" algn="ctr">
              <a:buNone/>
              <a:defRPr sz="2400"/>
            </a:lvl1pPr>
          </a:lstStyle>
          <a:p>
            <a:pPr lvl="0"/>
            <a:r>
              <a:rPr lang="en-US"/>
              <a:t>Caption goes here</a:t>
            </a:r>
          </a:p>
        </p:txBody>
      </p:sp>
      <p:sp>
        <p:nvSpPr>
          <p:cNvPr id="11" name="Title 1">
            <a:extLst>
              <a:ext uri="{FF2B5EF4-FFF2-40B4-BE49-F238E27FC236}">
                <a16:creationId xmlns:a16="http://schemas.microsoft.com/office/drawing/2014/main" id="{C115B9BB-E612-48E3-8B09-BC9DC5746F50}"/>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Large Photo with Caption - Cobalt</a:t>
            </a:r>
          </a:p>
        </p:txBody>
      </p:sp>
      <p:pic>
        <p:nvPicPr>
          <p:cNvPr id="10" name="Picture 9">
            <a:extLst>
              <a:ext uri="{FF2B5EF4-FFF2-40B4-BE49-F238E27FC236}">
                <a16:creationId xmlns:a16="http://schemas.microsoft.com/office/drawing/2014/main" id="{058E38AF-CA41-40D8-8997-6AE80EA985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2872570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side full photo - Cobalt">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0C8DE5-8281-4374-8207-266BA711CE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9" name="Rectangle 8">
            <a:extLst>
              <a:ext uri="{FF2B5EF4-FFF2-40B4-BE49-F238E27FC236}">
                <a16:creationId xmlns:a16="http://schemas.microsoft.com/office/drawing/2014/main" id="{9E45A079-06BD-41DC-B190-490533623021}"/>
              </a:ext>
            </a:extLst>
          </p:cNvPr>
          <p:cNvSpPr/>
          <p:nvPr userDrawn="1"/>
        </p:nvSpPr>
        <p:spPr>
          <a:xfrm>
            <a:off x="0" y="-11796"/>
            <a:ext cx="12192000" cy="10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bg1"/>
                </a:solidFill>
              </a:defRPr>
            </a:lvl1pPr>
          </a:lstStyle>
          <a:p>
            <a:fld id="{148C37C2-8C29-4309-AF59-A4C2FC0E928E}" type="slidenum">
              <a:rPr lang="en-US" smtClean="0"/>
              <a:pPr/>
              <a:t>‹#›</a:t>
            </a:fld>
            <a:endParaRPr lang="en-US"/>
          </a:p>
        </p:txBody>
      </p:sp>
      <p:sp>
        <p:nvSpPr>
          <p:cNvPr id="7" name="Title 1">
            <a:extLst>
              <a:ext uri="{FF2B5EF4-FFF2-40B4-BE49-F238E27FC236}">
                <a16:creationId xmlns:a16="http://schemas.microsoft.com/office/drawing/2014/main" id="{8CC561CB-156B-4A65-BB70-DFFF9ED4A6D5}"/>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Large Photo with Caption - Cobalt</a:t>
            </a:r>
          </a:p>
        </p:txBody>
      </p:sp>
      <p:sp>
        <p:nvSpPr>
          <p:cNvPr id="8" name="Content Placeholder 2">
            <a:extLst>
              <a:ext uri="{FF2B5EF4-FFF2-40B4-BE49-F238E27FC236}">
                <a16:creationId xmlns:a16="http://schemas.microsoft.com/office/drawing/2014/main" id="{AA91D543-48EF-4E91-A0E5-D5C6ACAEF60C}"/>
              </a:ext>
            </a:extLst>
          </p:cNvPr>
          <p:cNvSpPr>
            <a:spLocks noGrp="1"/>
          </p:cNvSpPr>
          <p:nvPr>
            <p:ph idx="1"/>
          </p:nvPr>
        </p:nvSpPr>
        <p:spPr>
          <a:xfrm>
            <a:off x="434788" y="1366673"/>
            <a:ext cx="5163671" cy="4653211"/>
          </a:xfrm>
        </p:spPr>
        <p:txBody>
          <a:bodyPr/>
          <a:lstStyle>
            <a:lvl1pPr marL="457200" indent="-457200">
              <a:buClr>
                <a:schemeClr val="bg2"/>
              </a:buClr>
              <a:buFont typeface="Wingdings" panose="05000000000000000000" pitchFamily="2" charset="2"/>
              <a:buChar char="§"/>
              <a:defRPr/>
            </a:lvl1pPr>
            <a:lvl2pPr>
              <a:defRPr>
                <a:solidFill>
                  <a:schemeClr val="tx1">
                    <a:lumMod val="60000"/>
                    <a:lumOff val="40000"/>
                  </a:schemeClr>
                </a:solidFill>
              </a:defRPr>
            </a:lvl2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1838E8E4-1FBF-4586-8C64-2AFE69EAC9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1945787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 - Plum">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412724" y="2837239"/>
            <a:ext cx="5713520" cy="1325563"/>
          </a:xfrm>
        </p:spPr>
        <p:txBody>
          <a:bodyPr>
            <a:normAutofit/>
          </a:bodyPr>
          <a:lstStyle>
            <a:lvl1pPr algn="ctr">
              <a:defRPr sz="4400">
                <a:solidFill>
                  <a:schemeClr val="bg1"/>
                </a:solidFill>
              </a:defRPr>
            </a:lvl1pPr>
          </a:lstStyle>
          <a:p>
            <a:r>
              <a:rPr lang="en-US"/>
              <a:t>PLUM SECTION TITLE CARD A</a:t>
            </a:r>
          </a:p>
        </p:txBody>
      </p:sp>
      <p:pic>
        <p:nvPicPr>
          <p:cNvPr id="7" name="Picture 6">
            <a:extLst>
              <a:ext uri="{FF2B5EF4-FFF2-40B4-BE49-F238E27FC236}">
                <a16:creationId xmlns:a16="http://schemas.microsoft.com/office/drawing/2014/main" id="{62AECAAC-5F45-4888-AE36-807EA8281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5488" y="5832628"/>
            <a:ext cx="2097566" cy="696898"/>
          </a:xfrm>
          <a:prstGeom prst="rect">
            <a:avLst/>
          </a:prstGeom>
        </p:spPr>
      </p:pic>
    </p:spTree>
    <p:extLst>
      <p:ext uri="{BB962C8B-B14F-4D97-AF65-F5344CB8AC3E}">
        <p14:creationId xmlns:p14="http://schemas.microsoft.com/office/powerpoint/2010/main" val="3085277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B - Plu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412724" y="2837239"/>
            <a:ext cx="5713520" cy="1325563"/>
          </a:xfrm>
        </p:spPr>
        <p:txBody>
          <a:bodyPr>
            <a:normAutofit/>
          </a:bodyPr>
          <a:lstStyle>
            <a:lvl1pPr algn="ctr">
              <a:defRPr sz="4400">
                <a:solidFill>
                  <a:schemeClr val="bg1"/>
                </a:solidFill>
              </a:defRPr>
            </a:lvl1pPr>
          </a:lstStyle>
          <a:p>
            <a:r>
              <a:rPr lang="en-US"/>
              <a:t>PLUM SECTION TITLE CARD B</a:t>
            </a:r>
          </a:p>
        </p:txBody>
      </p:sp>
      <p:sp>
        <p:nvSpPr>
          <p:cNvPr id="6" name="Rectangle 5">
            <a:extLst>
              <a:ext uri="{FF2B5EF4-FFF2-40B4-BE49-F238E27FC236}">
                <a16:creationId xmlns:a16="http://schemas.microsoft.com/office/drawing/2014/main" id="{09CD0D10-8A8E-4B1A-832B-BFEBE68A603B}"/>
              </a:ext>
            </a:extLst>
          </p:cNvPr>
          <p:cNvSpPr/>
          <p:nvPr userDrawn="1"/>
        </p:nvSpPr>
        <p:spPr>
          <a:xfrm>
            <a:off x="2867487" y="1979719"/>
            <a:ext cx="6627181" cy="291631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18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D2CA01-4A16-4048-99C0-C85B91E5FD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0" y="0"/>
            <a:ext cx="12192000" cy="6858000"/>
          </a:xfrm>
          <a:prstGeom prst="rect">
            <a:avLst/>
          </a:prstGeom>
          <a:noFill/>
        </p:spPr>
      </p:pic>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285242" y="2228906"/>
            <a:ext cx="6704934" cy="823857"/>
          </a:xfrm>
        </p:spPr>
        <p:txBody>
          <a:bodyPr anchor="b">
            <a:normAutofit/>
          </a:bodyPr>
          <a:lstStyle>
            <a:lvl1pPr algn="l">
              <a:defRPr sz="4400" b="0" cap="all" spc="300" baseline="0">
                <a:solidFill>
                  <a:schemeClr val="bg2"/>
                </a:solidFill>
                <a:latin typeface="Tw Cen MT" panose="020B0602020104020603" pitchFamily="34" charset="0"/>
              </a:defRPr>
            </a:lvl1pPr>
          </a:lstStyle>
          <a:p>
            <a:r>
              <a:rPr lang="en-US"/>
              <a:t>TITLE Slide A</a:t>
            </a:r>
          </a:p>
        </p:txBody>
      </p:sp>
      <p:sp>
        <p:nvSpPr>
          <p:cNvPr id="3" name="Subtitle 2">
            <a:extLst>
              <a:ext uri="{FF2B5EF4-FFF2-40B4-BE49-F238E27FC236}">
                <a16:creationId xmlns:a16="http://schemas.microsoft.com/office/drawing/2014/main" id="{4BDD80D7-166A-4BDF-A9D7-D3A6B0BDF7CF}"/>
              </a:ext>
            </a:extLst>
          </p:cNvPr>
          <p:cNvSpPr>
            <a:spLocks noGrp="1"/>
          </p:cNvSpPr>
          <p:nvPr>
            <p:ph type="subTitle" idx="1" hasCustomPrompt="1"/>
          </p:nvPr>
        </p:nvSpPr>
        <p:spPr>
          <a:xfrm>
            <a:off x="337246" y="3129670"/>
            <a:ext cx="6704934" cy="497594"/>
          </a:xfrm>
        </p:spPr>
        <p:txBody>
          <a:bodyPr/>
          <a:lstStyle>
            <a:lvl1pPr marL="0" indent="0" algn="l">
              <a:buNone/>
              <a:defRPr sz="2400" b="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information</a:t>
            </a:r>
          </a:p>
        </p:txBody>
      </p:sp>
      <p:sp>
        <p:nvSpPr>
          <p:cNvPr id="14" name="Text Placeholder 13">
            <a:extLst>
              <a:ext uri="{FF2B5EF4-FFF2-40B4-BE49-F238E27FC236}">
                <a16:creationId xmlns:a16="http://schemas.microsoft.com/office/drawing/2014/main" id="{A5D6A59E-7A4D-4829-8640-0B2ED9E5271B}"/>
              </a:ext>
            </a:extLst>
          </p:cNvPr>
          <p:cNvSpPr>
            <a:spLocks noGrp="1"/>
          </p:cNvSpPr>
          <p:nvPr>
            <p:ph type="body" sz="quarter" idx="10" hasCustomPrompt="1"/>
          </p:nvPr>
        </p:nvSpPr>
        <p:spPr>
          <a:xfrm>
            <a:off x="337246" y="4576599"/>
            <a:ext cx="4119901" cy="444022"/>
          </a:xfrm>
        </p:spPr>
        <p:txBody>
          <a:bodyPr/>
          <a:lstStyle>
            <a:lvl1pPr marL="0" indent="0">
              <a:buNone/>
              <a:defRPr>
                <a:solidFill>
                  <a:schemeClr val="bg2"/>
                </a:solidFill>
                <a:latin typeface="Calibri" panose="020F0502020204030204" pitchFamily="34" charset="0"/>
                <a:cs typeface="Calibri" panose="020F0502020204030204" pitchFamily="34" charset="0"/>
              </a:defRPr>
            </a:lvl1pPr>
            <a:lvl3pPr marL="914400" indent="0">
              <a:buNone/>
              <a:defRPr/>
            </a:lvl3pPr>
          </a:lstStyle>
          <a:p>
            <a:pPr lvl="0"/>
            <a:r>
              <a:rPr lang="en-US"/>
              <a:t>Presenter Name</a:t>
            </a:r>
          </a:p>
        </p:txBody>
      </p:sp>
      <p:sp>
        <p:nvSpPr>
          <p:cNvPr id="16" name="Text Placeholder 15">
            <a:extLst>
              <a:ext uri="{FF2B5EF4-FFF2-40B4-BE49-F238E27FC236}">
                <a16:creationId xmlns:a16="http://schemas.microsoft.com/office/drawing/2014/main" id="{D131502E-FB20-479F-92EB-FF32FF99BCD2}"/>
              </a:ext>
            </a:extLst>
          </p:cNvPr>
          <p:cNvSpPr>
            <a:spLocks noGrp="1"/>
          </p:cNvSpPr>
          <p:nvPr>
            <p:ph type="body" sz="quarter" idx="11" hasCustomPrompt="1"/>
          </p:nvPr>
        </p:nvSpPr>
        <p:spPr>
          <a:xfrm>
            <a:off x="337246" y="5020621"/>
            <a:ext cx="3408362" cy="368125"/>
          </a:xfrm>
        </p:spPr>
        <p:txBody>
          <a:bodyPr>
            <a:normAutofit/>
          </a:bodyPr>
          <a:lstStyle>
            <a:lvl1pPr marL="0" indent="0">
              <a:buNone/>
              <a:defRPr sz="2000">
                <a:latin typeface="Calibri" panose="020F0502020204030204" pitchFamily="34" charset="0"/>
                <a:cs typeface="Calibri" panose="020F0502020204030204" pitchFamily="34" charset="0"/>
              </a:defRPr>
            </a:lvl1pPr>
          </a:lstStyle>
          <a:p>
            <a:pPr lvl="0"/>
            <a:r>
              <a:rPr lang="en-US"/>
              <a:t>Presenter Title</a:t>
            </a:r>
          </a:p>
        </p:txBody>
      </p:sp>
      <p:sp>
        <p:nvSpPr>
          <p:cNvPr id="20" name="Text Placeholder 19">
            <a:extLst>
              <a:ext uri="{FF2B5EF4-FFF2-40B4-BE49-F238E27FC236}">
                <a16:creationId xmlns:a16="http://schemas.microsoft.com/office/drawing/2014/main" id="{9C38B1AD-1563-4AB2-9401-6D0AAE9896C1}"/>
              </a:ext>
            </a:extLst>
          </p:cNvPr>
          <p:cNvSpPr>
            <a:spLocks noGrp="1"/>
          </p:cNvSpPr>
          <p:nvPr>
            <p:ph type="body" sz="quarter" idx="12" hasCustomPrompt="1"/>
          </p:nvPr>
        </p:nvSpPr>
        <p:spPr>
          <a:xfrm>
            <a:off x="329632" y="6279388"/>
            <a:ext cx="5048250" cy="444022"/>
          </a:xfrm>
        </p:spPr>
        <p:txBody>
          <a:bodyPr>
            <a:normAutofit/>
          </a:bodyPr>
          <a:lstStyle>
            <a:lvl1pPr marL="0" indent="0">
              <a:buNone/>
              <a:defRPr sz="2000">
                <a:solidFill>
                  <a:schemeClr val="bg1"/>
                </a:solidFill>
                <a:latin typeface="Calibri" panose="020F0502020204030204" pitchFamily="34" charset="0"/>
                <a:cs typeface="Calibri" panose="020F0502020204030204" pitchFamily="34" charset="0"/>
              </a:defRPr>
            </a:lvl1pPr>
            <a:lvl5pPr marL="1828800" indent="0">
              <a:buNone/>
              <a:defRPr/>
            </a:lvl5pPr>
          </a:lstStyle>
          <a:p>
            <a:pPr lvl="0"/>
            <a:r>
              <a:rPr lang="en-US"/>
              <a:t>Location Name | Month 01, 2021</a:t>
            </a:r>
          </a:p>
        </p:txBody>
      </p:sp>
      <p:sp>
        <p:nvSpPr>
          <p:cNvPr id="26" name="Text Placeholder 25">
            <a:extLst>
              <a:ext uri="{FF2B5EF4-FFF2-40B4-BE49-F238E27FC236}">
                <a16:creationId xmlns:a16="http://schemas.microsoft.com/office/drawing/2014/main" id="{1A44FE66-EE69-4A14-AC39-4E95AE436D31}"/>
              </a:ext>
            </a:extLst>
          </p:cNvPr>
          <p:cNvSpPr>
            <a:spLocks noGrp="1"/>
          </p:cNvSpPr>
          <p:nvPr>
            <p:ph type="body" sz="quarter" idx="13" hasCustomPrompt="1"/>
          </p:nvPr>
        </p:nvSpPr>
        <p:spPr>
          <a:xfrm>
            <a:off x="8398830" y="1533729"/>
            <a:ext cx="3426225" cy="580608"/>
          </a:xfrm>
        </p:spPr>
        <p:txBody>
          <a:bodyPr/>
          <a:lstStyle>
            <a:lvl1pPr marL="0" indent="0">
              <a:buNone/>
              <a:defRPr sz="1600">
                <a:solidFill>
                  <a:schemeClr val="bg1"/>
                </a:solidFill>
              </a:defRPr>
            </a:lvl1pPr>
          </a:lstStyle>
          <a:p>
            <a:pPr algn="l"/>
            <a:r>
              <a:rPr lang="en-US" b="1">
                <a:solidFill>
                  <a:srgbClr val="FF0000"/>
                </a:solidFill>
              </a:rPr>
              <a:t>Follow these steps to add a photo in this area.</a:t>
            </a:r>
          </a:p>
        </p:txBody>
      </p:sp>
      <p:sp>
        <p:nvSpPr>
          <p:cNvPr id="27" name="Text Placeholder 25">
            <a:extLst>
              <a:ext uri="{FF2B5EF4-FFF2-40B4-BE49-F238E27FC236}">
                <a16:creationId xmlns:a16="http://schemas.microsoft.com/office/drawing/2014/main" id="{65A905F3-65EB-458F-9578-81CA151C77C3}"/>
              </a:ext>
            </a:extLst>
          </p:cNvPr>
          <p:cNvSpPr>
            <a:spLocks noGrp="1"/>
          </p:cNvSpPr>
          <p:nvPr>
            <p:ph type="body" sz="quarter" idx="14" hasCustomPrompt="1"/>
          </p:nvPr>
        </p:nvSpPr>
        <p:spPr>
          <a:xfrm>
            <a:off x="8398830" y="2177343"/>
            <a:ext cx="3426225" cy="374692"/>
          </a:xfrm>
        </p:spPr>
        <p:txBody>
          <a:bodyPr/>
          <a:lstStyle>
            <a:lvl1pPr marL="0" indent="0">
              <a:buNone/>
              <a:defRPr sz="1600">
                <a:solidFill>
                  <a:schemeClr val="bg1"/>
                </a:solidFill>
              </a:defRPr>
            </a:lvl1pPr>
          </a:lstStyle>
          <a:p>
            <a:pPr algn="l"/>
            <a:r>
              <a:rPr lang="en-US" b="1">
                <a:solidFill>
                  <a:srgbClr val="FF0000"/>
                </a:solidFill>
              </a:rPr>
              <a:t>- “Right Click” the slide</a:t>
            </a:r>
          </a:p>
        </p:txBody>
      </p:sp>
      <p:sp>
        <p:nvSpPr>
          <p:cNvPr id="28" name="Text Placeholder 25">
            <a:extLst>
              <a:ext uri="{FF2B5EF4-FFF2-40B4-BE49-F238E27FC236}">
                <a16:creationId xmlns:a16="http://schemas.microsoft.com/office/drawing/2014/main" id="{1209A8D0-954E-47BE-8EE8-7C1E90AAE300}"/>
              </a:ext>
            </a:extLst>
          </p:cNvPr>
          <p:cNvSpPr>
            <a:spLocks noGrp="1"/>
          </p:cNvSpPr>
          <p:nvPr>
            <p:ph type="body" sz="quarter" idx="15" hasCustomPrompt="1"/>
          </p:nvPr>
        </p:nvSpPr>
        <p:spPr>
          <a:xfrm>
            <a:off x="8390890" y="2552035"/>
            <a:ext cx="3426225" cy="374692"/>
          </a:xfrm>
        </p:spPr>
        <p:txBody>
          <a:bodyPr/>
          <a:lstStyle>
            <a:lvl1pPr marL="0" indent="0">
              <a:buNone/>
              <a:defRPr sz="1600">
                <a:solidFill>
                  <a:schemeClr val="bg1"/>
                </a:solidFill>
              </a:defRPr>
            </a:lvl1pPr>
          </a:lstStyle>
          <a:p>
            <a:pPr algn="l"/>
            <a:r>
              <a:rPr lang="en-US" b="1">
                <a:solidFill>
                  <a:srgbClr val="FF0000"/>
                </a:solidFill>
              </a:rPr>
              <a:t>- Choose “format background”</a:t>
            </a:r>
          </a:p>
        </p:txBody>
      </p:sp>
      <p:sp>
        <p:nvSpPr>
          <p:cNvPr id="29" name="Text Placeholder 25">
            <a:extLst>
              <a:ext uri="{FF2B5EF4-FFF2-40B4-BE49-F238E27FC236}">
                <a16:creationId xmlns:a16="http://schemas.microsoft.com/office/drawing/2014/main" id="{C706DC39-04D5-49AA-8812-929B95B11897}"/>
              </a:ext>
            </a:extLst>
          </p:cNvPr>
          <p:cNvSpPr>
            <a:spLocks noGrp="1"/>
          </p:cNvSpPr>
          <p:nvPr>
            <p:ph type="body" sz="quarter" idx="16" hasCustomPrompt="1"/>
          </p:nvPr>
        </p:nvSpPr>
        <p:spPr>
          <a:xfrm>
            <a:off x="8398830" y="2926727"/>
            <a:ext cx="3426225" cy="374692"/>
          </a:xfrm>
        </p:spPr>
        <p:txBody>
          <a:bodyPr/>
          <a:lstStyle>
            <a:lvl1pPr marL="0" indent="0">
              <a:buNone/>
              <a:defRPr sz="1600">
                <a:solidFill>
                  <a:schemeClr val="bg1"/>
                </a:solidFill>
              </a:defRPr>
            </a:lvl1pPr>
          </a:lstStyle>
          <a:p>
            <a:pPr algn="l"/>
            <a:r>
              <a:rPr lang="en-US" b="1">
                <a:solidFill>
                  <a:srgbClr val="FF0000"/>
                </a:solidFill>
              </a:rPr>
              <a:t>- Choose “picture or fill”</a:t>
            </a:r>
          </a:p>
        </p:txBody>
      </p:sp>
      <p:sp>
        <p:nvSpPr>
          <p:cNvPr id="30" name="Text Placeholder 25">
            <a:extLst>
              <a:ext uri="{FF2B5EF4-FFF2-40B4-BE49-F238E27FC236}">
                <a16:creationId xmlns:a16="http://schemas.microsoft.com/office/drawing/2014/main" id="{FC0851A2-0EE3-4645-815C-A6D9EBED6BA6}"/>
              </a:ext>
            </a:extLst>
          </p:cNvPr>
          <p:cNvSpPr>
            <a:spLocks noGrp="1"/>
          </p:cNvSpPr>
          <p:nvPr>
            <p:ph type="body" sz="quarter" idx="17" hasCustomPrompt="1"/>
          </p:nvPr>
        </p:nvSpPr>
        <p:spPr>
          <a:xfrm>
            <a:off x="8390890" y="3301419"/>
            <a:ext cx="3426225" cy="374692"/>
          </a:xfrm>
        </p:spPr>
        <p:txBody>
          <a:bodyPr/>
          <a:lstStyle>
            <a:lvl1pPr marL="0" indent="0">
              <a:buNone/>
              <a:defRPr sz="1600">
                <a:solidFill>
                  <a:schemeClr val="bg1"/>
                </a:solidFill>
              </a:defRPr>
            </a:lvl1pPr>
          </a:lstStyle>
          <a:p>
            <a:pPr algn="l"/>
            <a:r>
              <a:rPr lang="en-US" b="1">
                <a:solidFill>
                  <a:srgbClr val="FF0000"/>
                </a:solidFill>
              </a:rPr>
              <a:t>- Click “Insert” &amp; choose a photo</a:t>
            </a:r>
          </a:p>
        </p:txBody>
      </p:sp>
      <p:sp>
        <p:nvSpPr>
          <p:cNvPr id="31" name="Text Placeholder 25">
            <a:extLst>
              <a:ext uri="{FF2B5EF4-FFF2-40B4-BE49-F238E27FC236}">
                <a16:creationId xmlns:a16="http://schemas.microsoft.com/office/drawing/2014/main" id="{90426A56-85A3-4FC6-8292-C470E7117A56}"/>
              </a:ext>
            </a:extLst>
          </p:cNvPr>
          <p:cNvSpPr>
            <a:spLocks noGrp="1"/>
          </p:cNvSpPr>
          <p:nvPr>
            <p:ph type="body" sz="quarter" idx="18" hasCustomPrompt="1"/>
          </p:nvPr>
        </p:nvSpPr>
        <p:spPr>
          <a:xfrm>
            <a:off x="8384139" y="3657891"/>
            <a:ext cx="3426225" cy="634462"/>
          </a:xfrm>
        </p:spPr>
        <p:txBody>
          <a:bodyPr/>
          <a:lstStyle>
            <a:lvl1pPr marL="0" indent="0">
              <a:buNone/>
              <a:defRPr sz="1600">
                <a:solidFill>
                  <a:schemeClr val="bg1"/>
                </a:solidFill>
              </a:defRPr>
            </a:lvl1pPr>
          </a:lstStyle>
          <a:p>
            <a:pPr algn="l"/>
            <a:r>
              <a:rPr lang="en-US" b="1">
                <a:solidFill>
                  <a:srgbClr val="FF0000"/>
                </a:solidFill>
              </a:rPr>
              <a:t>- Use offset left and right values to center the photo in this area</a:t>
            </a:r>
          </a:p>
        </p:txBody>
      </p:sp>
      <p:sp>
        <p:nvSpPr>
          <p:cNvPr id="32" name="Text Placeholder 25">
            <a:extLst>
              <a:ext uri="{FF2B5EF4-FFF2-40B4-BE49-F238E27FC236}">
                <a16:creationId xmlns:a16="http://schemas.microsoft.com/office/drawing/2014/main" id="{577F7BF8-D003-4127-9E47-B68219D0101E}"/>
              </a:ext>
            </a:extLst>
          </p:cNvPr>
          <p:cNvSpPr>
            <a:spLocks noGrp="1"/>
          </p:cNvSpPr>
          <p:nvPr>
            <p:ph type="body" sz="quarter" idx="19" hasCustomPrompt="1"/>
          </p:nvPr>
        </p:nvSpPr>
        <p:spPr>
          <a:xfrm>
            <a:off x="8377388" y="4283061"/>
            <a:ext cx="3426225" cy="1195701"/>
          </a:xfrm>
        </p:spPr>
        <p:txBody>
          <a:bodyPr/>
          <a:lstStyle>
            <a:lvl1pPr marL="0" indent="0">
              <a:buNone/>
              <a:defRPr sz="1600">
                <a:solidFill>
                  <a:schemeClr val="bg1"/>
                </a:solidFill>
              </a:defRPr>
            </a:lvl1pPr>
          </a:lstStyle>
          <a:p>
            <a:pPr algn="l"/>
            <a:r>
              <a:rPr lang="en-US" b="1">
                <a:solidFill>
                  <a:srgbClr val="FF0000"/>
                </a:solidFill>
              </a:rPr>
              <a:t>IMPORTANT: when using offsets, any value used in one field, must be offset with the same positive or negative # in the other field – for example:</a:t>
            </a:r>
          </a:p>
        </p:txBody>
      </p:sp>
      <p:sp>
        <p:nvSpPr>
          <p:cNvPr id="33" name="Text Placeholder 25">
            <a:extLst>
              <a:ext uri="{FF2B5EF4-FFF2-40B4-BE49-F238E27FC236}">
                <a16:creationId xmlns:a16="http://schemas.microsoft.com/office/drawing/2014/main" id="{0A5308C5-824B-43AC-B2D4-DB4CDE824172}"/>
              </a:ext>
            </a:extLst>
          </p:cNvPr>
          <p:cNvSpPr>
            <a:spLocks noGrp="1"/>
          </p:cNvSpPr>
          <p:nvPr>
            <p:ph type="body" sz="quarter" idx="20" hasCustomPrompt="1"/>
          </p:nvPr>
        </p:nvSpPr>
        <p:spPr>
          <a:xfrm>
            <a:off x="8377388" y="5724359"/>
            <a:ext cx="3415974" cy="444022"/>
          </a:xfrm>
        </p:spPr>
        <p:txBody>
          <a:bodyPr/>
          <a:lstStyle>
            <a:lvl1pPr marL="0" indent="0">
              <a:buNone/>
              <a:defRPr sz="1600">
                <a:solidFill>
                  <a:schemeClr val="bg1"/>
                </a:solidFill>
              </a:defRPr>
            </a:lvl1pPr>
          </a:lstStyle>
          <a:p>
            <a:pPr algn="l"/>
            <a:r>
              <a:rPr lang="en-US" b="1">
                <a:solidFill>
                  <a:srgbClr val="FF0000"/>
                </a:solidFill>
              </a:rPr>
              <a:t>Offset Right: 36 | Offset Left: -36</a:t>
            </a:r>
          </a:p>
        </p:txBody>
      </p:sp>
      <p:sp>
        <p:nvSpPr>
          <p:cNvPr id="5" name="Picture Placeholder 4">
            <a:extLst>
              <a:ext uri="{FF2B5EF4-FFF2-40B4-BE49-F238E27FC236}">
                <a16:creationId xmlns:a16="http://schemas.microsoft.com/office/drawing/2014/main" id="{B47CEBFA-1F47-491D-9988-2F934D7F2EA2}"/>
              </a:ext>
            </a:extLst>
          </p:cNvPr>
          <p:cNvSpPr>
            <a:spLocks noGrp="1"/>
          </p:cNvSpPr>
          <p:nvPr>
            <p:ph type="pic" sz="quarter" idx="21" hasCustomPrompt="1"/>
          </p:nvPr>
        </p:nvSpPr>
        <p:spPr>
          <a:xfrm>
            <a:off x="2371725" y="134938"/>
            <a:ext cx="1971675" cy="823912"/>
          </a:xfrm>
        </p:spPr>
        <p:txBody>
          <a:bodyPr/>
          <a:lstStyle>
            <a:lvl1pPr marL="0" indent="0" algn="ctr">
              <a:buNone/>
              <a:defRPr>
                <a:solidFill>
                  <a:schemeClr val="bg1">
                    <a:lumMod val="75000"/>
                  </a:schemeClr>
                </a:solidFill>
              </a:defRPr>
            </a:lvl1pPr>
          </a:lstStyle>
          <a:p>
            <a:r>
              <a:rPr lang="en-US"/>
              <a:t>PARTNER LOGO</a:t>
            </a:r>
          </a:p>
        </p:txBody>
      </p:sp>
      <p:sp>
        <p:nvSpPr>
          <p:cNvPr id="19" name="Picture Placeholder 4">
            <a:extLst>
              <a:ext uri="{FF2B5EF4-FFF2-40B4-BE49-F238E27FC236}">
                <a16:creationId xmlns:a16="http://schemas.microsoft.com/office/drawing/2014/main" id="{F4F5BA5D-C5D4-46A8-A07F-AF68C81E832A}"/>
              </a:ext>
            </a:extLst>
          </p:cNvPr>
          <p:cNvSpPr>
            <a:spLocks noGrp="1"/>
          </p:cNvSpPr>
          <p:nvPr>
            <p:ph type="pic" sz="quarter" idx="22" hasCustomPrompt="1"/>
          </p:nvPr>
        </p:nvSpPr>
        <p:spPr>
          <a:xfrm>
            <a:off x="4527736" y="134938"/>
            <a:ext cx="1971675" cy="823912"/>
          </a:xfrm>
        </p:spPr>
        <p:txBody>
          <a:bodyPr/>
          <a:lstStyle>
            <a:lvl1pPr marL="0" indent="0" algn="ctr">
              <a:buNone/>
              <a:defRPr>
                <a:solidFill>
                  <a:schemeClr val="bg1">
                    <a:lumMod val="75000"/>
                  </a:schemeClr>
                </a:solidFill>
              </a:defRPr>
            </a:lvl1pPr>
          </a:lstStyle>
          <a:p>
            <a:r>
              <a:rPr lang="en-US"/>
              <a:t>PARTNER LOGO</a:t>
            </a:r>
          </a:p>
        </p:txBody>
      </p:sp>
    </p:spTree>
    <p:extLst>
      <p:ext uri="{BB962C8B-B14F-4D97-AF65-F5344CB8AC3E}">
        <p14:creationId xmlns:p14="http://schemas.microsoft.com/office/powerpoint/2010/main" val="23275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C - Plu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2BCC6-53C8-4E33-A94E-68AE8EDA77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412724" y="2837239"/>
            <a:ext cx="5713520" cy="1325563"/>
          </a:xfrm>
        </p:spPr>
        <p:txBody>
          <a:bodyPr>
            <a:normAutofit/>
          </a:bodyPr>
          <a:lstStyle>
            <a:lvl1pPr algn="ctr">
              <a:defRPr sz="4400">
                <a:solidFill>
                  <a:schemeClr val="bg1"/>
                </a:solidFill>
              </a:defRPr>
            </a:lvl1pPr>
          </a:lstStyle>
          <a:p>
            <a:r>
              <a:rPr lang="en-US"/>
              <a:t>PLUM SECTION TITLE CARD C</a:t>
            </a:r>
          </a:p>
        </p:txBody>
      </p:sp>
      <p:sp>
        <p:nvSpPr>
          <p:cNvPr id="6" name="Rectangle 5">
            <a:extLst>
              <a:ext uri="{FF2B5EF4-FFF2-40B4-BE49-F238E27FC236}">
                <a16:creationId xmlns:a16="http://schemas.microsoft.com/office/drawing/2014/main" id="{09CD0D10-8A8E-4B1A-832B-BFEBE68A603B}"/>
              </a:ext>
            </a:extLst>
          </p:cNvPr>
          <p:cNvSpPr/>
          <p:nvPr userDrawn="1"/>
        </p:nvSpPr>
        <p:spPr>
          <a:xfrm>
            <a:off x="2867487" y="1979719"/>
            <a:ext cx="6627181" cy="291631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209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Text Slide - Plum">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342BEA-9A9A-4770-A66F-352B968476BA}"/>
              </a:ext>
            </a:extLst>
          </p:cNvPr>
          <p:cNvSpPr/>
          <p:nvPr userDrawn="1"/>
        </p:nvSpPr>
        <p:spPr>
          <a:xfrm>
            <a:off x="0" y="1"/>
            <a:ext cx="12192000" cy="10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tx2"/>
                </a:solidFill>
              </a:defRPr>
            </a:lvl1pPr>
          </a:lstStyle>
          <a:p>
            <a:fld id="{148C37C2-8C29-4309-AF59-A4C2FC0E928E}" type="slidenum">
              <a:rPr lang="en-US" smtClean="0"/>
              <a:pPr/>
              <a:t>‹#›</a:t>
            </a:fld>
            <a:endParaRPr lang="en-US"/>
          </a:p>
        </p:txBody>
      </p:sp>
      <p:sp>
        <p:nvSpPr>
          <p:cNvPr id="10" name="Title 1">
            <a:extLst>
              <a:ext uri="{FF2B5EF4-FFF2-40B4-BE49-F238E27FC236}">
                <a16:creationId xmlns:a16="http://schemas.microsoft.com/office/drawing/2014/main" id="{D9B265C8-0999-4FFB-A011-60A4AAA2411E}"/>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Basic Text Slide - Plum</a:t>
            </a:r>
          </a:p>
        </p:txBody>
      </p:sp>
      <p:sp>
        <p:nvSpPr>
          <p:cNvPr id="11" name="Content Placeholder 2">
            <a:extLst>
              <a:ext uri="{FF2B5EF4-FFF2-40B4-BE49-F238E27FC236}">
                <a16:creationId xmlns:a16="http://schemas.microsoft.com/office/drawing/2014/main" id="{AE3801B0-C7BD-4D18-93D3-CA84496FFBD7}"/>
              </a:ext>
            </a:extLst>
          </p:cNvPr>
          <p:cNvSpPr>
            <a:spLocks noGrp="1"/>
          </p:cNvSpPr>
          <p:nvPr>
            <p:ph idx="1"/>
          </p:nvPr>
        </p:nvSpPr>
        <p:spPr>
          <a:xfrm>
            <a:off x="434787" y="1371156"/>
            <a:ext cx="11331389" cy="4653211"/>
          </a:xfrm>
        </p:spPr>
        <p:txBody>
          <a:bodyPr/>
          <a:lstStyle>
            <a:lvl1pPr marL="457200" indent="-457200">
              <a:buClr>
                <a:schemeClr val="tx2"/>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7" name="Picture 6">
            <a:extLst>
              <a:ext uri="{FF2B5EF4-FFF2-40B4-BE49-F238E27FC236}">
                <a16:creationId xmlns:a16="http://schemas.microsoft.com/office/drawing/2014/main" id="{69BA6439-D0F0-4150-BEE3-C93F0680A0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110487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Photo - Plum">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CEB2E2-5BEE-4149-B8AF-497FECFF667E}"/>
              </a:ext>
            </a:extLst>
          </p:cNvPr>
          <p:cNvSpPr/>
          <p:nvPr userDrawn="1"/>
        </p:nvSpPr>
        <p:spPr>
          <a:xfrm>
            <a:off x="0" y="1"/>
            <a:ext cx="12192000" cy="10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tx2"/>
                </a:solidFill>
              </a:defRPr>
            </a:lvl1pPr>
          </a:lstStyle>
          <a:p>
            <a:fld id="{148C37C2-8C29-4309-AF59-A4C2FC0E928E}" type="slidenum">
              <a:rPr lang="en-US" smtClean="0"/>
              <a:pPr/>
              <a:t>‹#›</a:t>
            </a:fld>
            <a:endParaRPr lang="en-US"/>
          </a:p>
        </p:txBody>
      </p:sp>
      <p:sp>
        <p:nvSpPr>
          <p:cNvPr id="10" name="Picture Placeholder 11">
            <a:extLst>
              <a:ext uri="{FF2B5EF4-FFF2-40B4-BE49-F238E27FC236}">
                <a16:creationId xmlns:a16="http://schemas.microsoft.com/office/drawing/2014/main" id="{58880E81-8203-420D-BACE-EC1EA8642358}"/>
              </a:ext>
            </a:extLst>
          </p:cNvPr>
          <p:cNvSpPr>
            <a:spLocks noGrp="1"/>
          </p:cNvSpPr>
          <p:nvPr>
            <p:ph type="pic" sz="quarter" idx="13"/>
          </p:nvPr>
        </p:nvSpPr>
        <p:spPr>
          <a:xfrm>
            <a:off x="6911787" y="1353227"/>
            <a:ext cx="4778189" cy="4653211"/>
          </a:xfrm>
        </p:spPr>
        <p:txBody>
          <a:bodyPr/>
          <a:lstStyle>
            <a:lvl1pPr marL="0" indent="0">
              <a:buNone/>
              <a:defRPr/>
            </a:lvl1pPr>
          </a:lstStyle>
          <a:p>
            <a:endParaRPr lang="en-US"/>
          </a:p>
        </p:txBody>
      </p:sp>
      <p:sp>
        <p:nvSpPr>
          <p:cNvPr id="11" name="Content Placeholder 2">
            <a:extLst>
              <a:ext uri="{FF2B5EF4-FFF2-40B4-BE49-F238E27FC236}">
                <a16:creationId xmlns:a16="http://schemas.microsoft.com/office/drawing/2014/main" id="{B45B6302-EF8F-4668-9761-4CB0A694C8F6}"/>
              </a:ext>
            </a:extLst>
          </p:cNvPr>
          <p:cNvSpPr>
            <a:spLocks noGrp="1"/>
          </p:cNvSpPr>
          <p:nvPr>
            <p:ph idx="1"/>
          </p:nvPr>
        </p:nvSpPr>
        <p:spPr>
          <a:xfrm>
            <a:off x="434787" y="1366673"/>
            <a:ext cx="6010837" cy="4653211"/>
          </a:xfrm>
        </p:spPr>
        <p:txBody>
          <a:bodyPr/>
          <a:lstStyle>
            <a:lvl1pPr marL="457200" indent="-457200">
              <a:buClr>
                <a:schemeClr val="tx2"/>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EB09FA16-9594-4D01-91B7-00E61FEAD2A8}"/>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Basic Text with Photo - Plum</a:t>
            </a:r>
          </a:p>
        </p:txBody>
      </p:sp>
      <p:pic>
        <p:nvPicPr>
          <p:cNvPr id="8" name="Picture 7">
            <a:extLst>
              <a:ext uri="{FF2B5EF4-FFF2-40B4-BE49-F238E27FC236}">
                <a16:creationId xmlns:a16="http://schemas.microsoft.com/office/drawing/2014/main" id="{3CF88885-40ED-4457-A198-FC2E38419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261661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w/Photo - Cobal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180296-7088-4CAF-AEE7-4CFF5089E668}"/>
              </a:ext>
            </a:extLst>
          </p:cNvPr>
          <p:cNvSpPr/>
          <p:nvPr userDrawn="1"/>
        </p:nvSpPr>
        <p:spPr>
          <a:xfrm>
            <a:off x="0" y="1"/>
            <a:ext cx="12192000" cy="10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tx2"/>
                </a:solidFill>
              </a:defRPr>
            </a:lvl1pPr>
          </a:lstStyle>
          <a:p>
            <a:fld id="{148C37C2-8C29-4309-AF59-A4C2FC0E928E}" type="slidenum">
              <a:rPr lang="en-US" smtClean="0"/>
              <a:pPr/>
              <a:t>‹#›</a:t>
            </a:fld>
            <a:endParaRPr lang="en-US"/>
          </a:p>
        </p:txBody>
      </p:sp>
      <p:sp>
        <p:nvSpPr>
          <p:cNvPr id="10" name="Title 1">
            <a:extLst>
              <a:ext uri="{FF2B5EF4-FFF2-40B4-BE49-F238E27FC236}">
                <a16:creationId xmlns:a16="http://schemas.microsoft.com/office/drawing/2014/main" id="{DAEDCBA3-0D26-47CB-B1F3-E3901F5159A2}"/>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Side By Side Content - Cobalt</a:t>
            </a:r>
          </a:p>
        </p:txBody>
      </p:sp>
      <p:sp>
        <p:nvSpPr>
          <p:cNvPr id="11" name="Content Placeholder 2">
            <a:extLst>
              <a:ext uri="{FF2B5EF4-FFF2-40B4-BE49-F238E27FC236}">
                <a16:creationId xmlns:a16="http://schemas.microsoft.com/office/drawing/2014/main" id="{16AD2517-1C51-45CD-9AAC-CFF158095E5C}"/>
              </a:ext>
            </a:extLst>
          </p:cNvPr>
          <p:cNvSpPr>
            <a:spLocks noGrp="1"/>
          </p:cNvSpPr>
          <p:nvPr>
            <p:ph idx="1"/>
          </p:nvPr>
        </p:nvSpPr>
        <p:spPr>
          <a:xfrm>
            <a:off x="434788" y="1366673"/>
            <a:ext cx="5392272" cy="4653211"/>
          </a:xfrm>
        </p:spPr>
        <p:txBody>
          <a:bodyPr/>
          <a:lstStyle>
            <a:lvl1pPr marL="457200" indent="-457200">
              <a:buClr>
                <a:schemeClr val="tx2"/>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8749C898-D780-44A5-B674-160521B60BAB}"/>
              </a:ext>
            </a:extLst>
          </p:cNvPr>
          <p:cNvSpPr>
            <a:spLocks noGrp="1"/>
          </p:cNvSpPr>
          <p:nvPr>
            <p:ph idx="13"/>
          </p:nvPr>
        </p:nvSpPr>
        <p:spPr>
          <a:xfrm>
            <a:off x="6306671" y="1366673"/>
            <a:ext cx="5392272" cy="4653211"/>
          </a:xfrm>
        </p:spPr>
        <p:txBody>
          <a:bodyPr/>
          <a:lstStyle>
            <a:lvl1pPr marL="457200" indent="-457200">
              <a:buClr>
                <a:schemeClr val="tx2"/>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E56C1828-8CC8-4D73-8A11-20BFBB4FB3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352690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w Caption - Plum">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38B474-2CA8-41C1-8878-4754999721E8}"/>
              </a:ext>
            </a:extLst>
          </p:cNvPr>
          <p:cNvSpPr/>
          <p:nvPr userDrawn="1"/>
        </p:nvSpPr>
        <p:spPr>
          <a:xfrm>
            <a:off x="0" y="1"/>
            <a:ext cx="12192000" cy="10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tx2"/>
                </a:solidFill>
              </a:defRPr>
            </a:lvl1pPr>
          </a:lstStyle>
          <a:p>
            <a:fld id="{148C37C2-8C29-4309-AF59-A4C2FC0E928E}" type="slidenum">
              <a:rPr lang="en-US" smtClean="0"/>
              <a:pPr/>
              <a:t>‹#›</a:t>
            </a:fld>
            <a:endParaRPr lang="en-US"/>
          </a:p>
        </p:txBody>
      </p:sp>
      <p:sp>
        <p:nvSpPr>
          <p:cNvPr id="8" name="Picture Placeholder 11">
            <a:extLst>
              <a:ext uri="{FF2B5EF4-FFF2-40B4-BE49-F238E27FC236}">
                <a16:creationId xmlns:a16="http://schemas.microsoft.com/office/drawing/2014/main" id="{B9216D68-C587-45D8-92A0-2D24815D92A4}"/>
              </a:ext>
            </a:extLst>
          </p:cNvPr>
          <p:cNvSpPr>
            <a:spLocks noGrp="1"/>
          </p:cNvSpPr>
          <p:nvPr>
            <p:ph type="pic" sz="quarter" idx="13"/>
          </p:nvPr>
        </p:nvSpPr>
        <p:spPr>
          <a:xfrm>
            <a:off x="434787" y="1399769"/>
            <a:ext cx="11309404" cy="3972046"/>
          </a:xfrm>
        </p:spPr>
        <p:txBody>
          <a:bodyPr/>
          <a:lstStyle>
            <a:lvl1pPr marL="0" indent="0">
              <a:buNone/>
              <a:defRPr/>
            </a:lvl1pPr>
          </a:lstStyle>
          <a:p>
            <a:endParaRPr lang="en-US"/>
          </a:p>
        </p:txBody>
      </p:sp>
      <p:sp>
        <p:nvSpPr>
          <p:cNvPr id="9" name="Text Placeholder 8">
            <a:extLst>
              <a:ext uri="{FF2B5EF4-FFF2-40B4-BE49-F238E27FC236}">
                <a16:creationId xmlns:a16="http://schemas.microsoft.com/office/drawing/2014/main" id="{B8E0D022-5042-4C5C-97E5-E26D2B9A7FD3}"/>
              </a:ext>
            </a:extLst>
          </p:cNvPr>
          <p:cNvSpPr>
            <a:spLocks noGrp="1"/>
          </p:cNvSpPr>
          <p:nvPr>
            <p:ph type="body" sz="quarter" idx="14" hasCustomPrompt="1"/>
          </p:nvPr>
        </p:nvSpPr>
        <p:spPr>
          <a:xfrm>
            <a:off x="434786" y="5491164"/>
            <a:ext cx="11309404" cy="452436"/>
          </a:xfrm>
        </p:spPr>
        <p:txBody>
          <a:bodyPr>
            <a:normAutofit/>
          </a:bodyPr>
          <a:lstStyle>
            <a:lvl1pPr marL="0" indent="0" algn="ctr">
              <a:buNone/>
              <a:defRPr sz="2400"/>
            </a:lvl1pPr>
          </a:lstStyle>
          <a:p>
            <a:pPr lvl="0"/>
            <a:r>
              <a:rPr lang="en-US"/>
              <a:t>Caption goes here</a:t>
            </a:r>
          </a:p>
        </p:txBody>
      </p:sp>
      <p:sp>
        <p:nvSpPr>
          <p:cNvPr id="12" name="Title 1">
            <a:extLst>
              <a:ext uri="{FF2B5EF4-FFF2-40B4-BE49-F238E27FC236}">
                <a16:creationId xmlns:a16="http://schemas.microsoft.com/office/drawing/2014/main" id="{957C6C90-D16F-40F8-90DC-05782D3FC3F3}"/>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Large Photo with Caption - Plum</a:t>
            </a:r>
          </a:p>
        </p:txBody>
      </p:sp>
      <p:pic>
        <p:nvPicPr>
          <p:cNvPr id="10" name="Picture 9">
            <a:extLst>
              <a:ext uri="{FF2B5EF4-FFF2-40B4-BE49-F238E27FC236}">
                <a16:creationId xmlns:a16="http://schemas.microsoft.com/office/drawing/2014/main" id="{5468079E-3EA8-4F0E-A71B-ED5D77185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2665837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 side full photo - plum">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0C8DE5-8281-4374-8207-266BA711CE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0FFDAFBE-BA14-4CA6-9514-2E4E6269F1C9}"/>
              </a:ext>
            </a:extLst>
          </p:cNvPr>
          <p:cNvSpPr/>
          <p:nvPr userDrawn="1"/>
        </p:nvSpPr>
        <p:spPr>
          <a:xfrm>
            <a:off x="0" y="1"/>
            <a:ext cx="12192000" cy="10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bg1"/>
                </a:solidFill>
              </a:defRPr>
            </a:lvl1pPr>
          </a:lstStyle>
          <a:p>
            <a:fld id="{148C37C2-8C29-4309-AF59-A4C2FC0E928E}" type="slidenum">
              <a:rPr lang="en-US" smtClean="0"/>
              <a:pPr/>
              <a:t>‹#›</a:t>
            </a:fld>
            <a:endParaRPr lang="en-US"/>
          </a:p>
        </p:txBody>
      </p:sp>
      <p:sp>
        <p:nvSpPr>
          <p:cNvPr id="8" name="Title 1">
            <a:extLst>
              <a:ext uri="{FF2B5EF4-FFF2-40B4-BE49-F238E27FC236}">
                <a16:creationId xmlns:a16="http://schemas.microsoft.com/office/drawing/2014/main" id="{B79BC7F8-1DF7-4F32-BD39-B5F9301C10FE}"/>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Large Photo with Caption - Plum</a:t>
            </a:r>
          </a:p>
        </p:txBody>
      </p:sp>
      <p:sp>
        <p:nvSpPr>
          <p:cNvPr id="10" name="Content Placeholder 2">
            <a:extLst>
              <a:ext uri="{FF2B5EF4-FFF2-40B4-BE49-F238E27FC236}">
                <a16:creationId xmlns:a16="http://schemas.microsoft.com/office/drawing/2014/main" id="{542BA135-D3C8-4800-AC6C-E6E49401629B}"/>
              </a:ext>
            </a:extLst>
          </p:cNvPr>
          <p:cNvSpPr>
            <a:spLocks noGrp="1"/>
          </p:cNvSpPr>
          <p:nvPr>
            <p:ph idx="1"/>
          </p:nvPr>
        </p:nvSpPr>
        <p:spPr>
          <a:xfrm>
            <a:off x="434788" y="1366673"/>
            <a:ext cx="5163671" cy="4653211"/>
          </a:xfrm>
        </p:spPr>
        <p:txBody>
          <a:bodyPr/>
          <a:lstStyle>
            <a:lvl1pPr marL="457200" indent="-457200">
              <a:buClr>
                <a:schemeClr val="tx2"/>
              </a:buClr>
              <a:buFont typeface="Wingdings" panose="05000000000000000000" pitchFamily="2" charset="2"/>
              <a:buChar char="§"/>
              <a:defRPr/>
            </a:lvl1pPr>
            <a:lvl2pPr>
              <a:defRPr>
                <a:solidFill>
                  <a:schemeClr val="tx1">
                    <a:lumMod val="60000"/>
                    <a:lumOff val="40000"/>
                  </a:schemeClr>
                </a:solidFill>
              </a:defRPr>
            </a:lvl2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33635E28-FE98-431C-9997-481EFB88ED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959042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A - Raspberry">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2871131" y="2862360"/>
            <a:ext cx="6640652" cy="1325563"/>
          </a:xfrm>
        </p:spPr>
        <p:txBody>
          <a:bodyPr>
            <a:normAutofit/>
          </a:bodyPr>
          <a:lstStyle>
            <a:lvl1pPr algn="ctr">
              <a:defRPr sz="4400">
                <a:solidFill>
                  <a:schemeClr val="bg1"/>
                </a:solidFill>
              </a:defRPr>
            </a:lvl1pPr>
          </a:lstStyle>
          <a:p>
            <a:r>
              <a:rPr lang="en-US"/>
              <a:t>RASPBERRY SECTION TITLE CARD A</a:t>
            </a:r>
          </a:p>
        </p:txBody>
      </p:sp>
      <p:pic>
        <p:nvPicPr>
          <p:cNvPr id="7" name="Picture 6">
            <a:extLst>
              <a:ext uri="{FF2B5EF4-FFF2-40B4-BE49-F238E27FC236}">
                <a16:creationId xmlns:a16="http://schemas.microsoft.com/office/drawing/2014/main" id="{62AECAAC-5F45-4888-AE36-807EA8281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5488" y="5832628"/>
            <a:ext cx="2097566" cy="696898"/>
          </a:xfrm>
          <a:prstGeom prst="rect">
            <a:avLst/>
          </a:prstGeom>
        </p:spPr>
      </p:pic>
    </p:spTree>
    <p:extLst>
      <p:ext uri="{BB962C8B-B14F-4D97-AF65-F5344CB8AC3E}">
        <p14:creationId xmlns:p14="http://schemas.microsoft.com/office/powerpoint/2010/main" val="3391253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B - Raspber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2867487" y="2862359"/>
            <a:ext cx="6627181" cy="1325563"/>
          </a:xfrm>
        </p:spPr>
        <p:txBody>
          <a:bodyPr>
            <a:normAutofit/>
          </a:bodyPr>
          <a:lstStyle>
            <a:lvl1pPr algn="ctr">
              <a:defRPr sz="4400">
                <a:solidFill>
                  <a:schemeClr val="bg1"/>
                </a:solidFill>
              </a:defRPr>
            </a:lvl1pPr>
          </a:lstStyle>
          <a:p>
            <a:r>
              <a:rPr lang="en-US"/>
              <a:t>RASPBERRY SECTION TITLE CARD B</a:t>
            </a:r>
          </a:p>
        </p:txBody>
      </p:sp>
      <p:sp>
        <p:nvSpPr>
          <p:cNvPr id="6" name="Rectangle 5">
            <a:extLst>
              <a:ext uri="{FF2B5EF4-FFF2-40B4-BE49-F238E27FC236}">
                <a16:creationId xmlns:a16="http://schemas.microsoft.com/office/drawing/2014/main" id="{09CD0D10-8A8E-4B1A-832B-BFEBE68A603B}"/>
              </a:ext>
            </a:extLst>
          </p:cNvPr>
          <p:cNvSpPr/>
          <p:nvPr userDrawn="1"/>
        </p:nvSpPr>
        <p:spPr>
          <a:xfrm>
            <a:off x="2867487" y="1979719"/>
            <a:ext cx="6627181" cy="291631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116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C - Raspber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2BCC6-53C8-4E33-A94E-68AE8EDA77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439"/>
            <a:ext cx="12192000" cy="6858000"/>
          </a:xfrm>
          <a:prstGeom prst="rect">
            <a:avLst/>
          </a:prstGeom>
        </p:spPr>
      </p:pic>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2867486" y="2852314"/>
            <a:ext cx="6627181" cy="1325563"/>
          </a:xfrm>
        </p:spPr>
        <p:txBody>
          <a:bodyPr>
            <a:normAutofit/>
          </a:bodyPr>
          <a:lstStyle>
            <a:lvl1pPr algn="ctr">
              <a:defRPr sz="4400">
                <a:solidFill>
                  <a:schemeClr val="bg1"/>
                </a:solidFill>
              </a:defRPr>
            </a:lvl1pPr>
          </a:lstStyle>
          <a:p>
            <a:r>
              <a:rPr lang="en-US"/>
              <a:t>RASPBERRY SECTION TITLE CARD C</a:t>
            </a:r>
          </a:p>
        </p:txBody>
      </p:sp>
      <p:sp>
        <p:nvSpPr>
          <p:cNvPr id="6" name="Rectangle 5">
            <a:extLst>
              <a:ext uri="{FF2B5EF4-FFF2-40B4-BE49-F238E27FC236}">
                <a16:creationId xmlns:a16="http://schemas.microsoft.com/office/drawing/2014/main" id="{09CD0D10-8A8E-4B1A-832B-BFEBE68A603B}"/>
              </a:ext>
            </a:extLst>
          </p:cNvPr>
          <p:cNvSpPr/>
          <p:nvPr userDrawn="1"/>
        </p:nvSpPr>
        <p:spPr>
          <a:xfrm>
            <a:off x="2867487" y="1979719"/>
            <a:ext cx="6627181" cy="291631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436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Text Slide - Raspberry">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7A655-32CA-4B06-B796-B0E8237B5C7C}"/>
              </a:ext>
            </a:extLst>
          </p:cNvPr>
          <p:cNvSpPr/>
          <p:nvPr userDrawn="1"/>
        </p:nvSpPr>
        <p:spPr>
          <a:xfrm>
            <a:off x="0" y="1"/>
            <a:ext cx="12192000" cy="10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6"/>
                </a:solidFill>
              </a:defRPr>
            </a:lvl1pPr>
          </a:lstStyle>
          <a:p>
            <a:fld id="{148C37C2-8C29-4309-AF59-A4C2FC0E928E}" type="slidenum">
              <a:rPr lang="en-US" smtClean="0"/>
              <a:pPr/>
              <a:t>‹#›</a:t>
            </a:fld>
            <a:endParaRPr lang="en-US"/>
          </a:p>
        </p:txBody>
      </p:sp>
      <p:sp>
        <p:nvSpPr>
          <p:cNvPr id="8" name="Title 1">
            <a:extLst>
              <a:ext uri="{FF2B5EF4-FFF2-40B4-BE49-F238E27FC236}">
                <a16:creationId xmlns:a16="http://schemas.microsoft.com/office/drawing/2014/main" id="{6C2A8CEE-4727-4C0F-9DF6-FA516C0D3584}"/>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Basic Text Slide - Raspberry</a:t>
            </a:r>
          </a:p>
        </p:txBody>
      </p:sp>
      <p:sp>
        <p:nvSpPr>
          <p:cNvPr id="9" name="Content Placeholder 2">
            <a:extLst>
              <a:ext uri="{FF2B5EF4-FFF2-40B4-BE49-F238E27FC236}">
                <a16:creationId xmlns:a16="http://schemas.microsoft.com/office/drawing/2014/main" id="{6EEF702F-6887-4C2F-8B85-4EDD9021DF58}"/>
              </a:ext>
            </a:extLst>
          </p:cNvPr>
          <p:cNvSpPr>
            <a:spLocks noGrp="1"/>
          </p:cNvSpPr>
          <p:nvPr>
            <p:ph idx="1"/>
          </p:nvPr>
        </p:nvSpPr>
        <p:spPr>
          <a:xfrm>
            <a:off x="434787" y="1371156"/>
            <a:ext cx="11331389" cy="4653211"/>
          </a:xfrm>
        </p:spPr>
        <p:txBody>
          <a:bodyPr/>
          <a:lstStyle>
            <a:lvl1pPr marL="457200" indent="-457200">
              <a:buClr>
                <a:schemeClr val="accent6"/>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7" name="Picture 6">
            <a:extLst>
              <a:ext uri="{FF2B5EF4-FFF2-40B4-BE49-F238E27FC236}">
                <a16:creationId xmlns:a16="http://schemas.microsoft.com/office/drawing/2014/main" id="{B95089F2-CF4A-485B-9733-D9DAE2804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2716540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6614522-0F71-4BE7-8656-F9F5D5ADB54D}"/>
              </a:ext>
            </a:extLst>
          </p:cNvPr>
          <p:cNvSpPr/>
          <p:nvPr userDrawn="1"/>
        </p:nvSpPr>
        <p:spPr>
          <a:xfrm>
            <a:off x="0" y="0"/>
            <a:ext cx="10858399" cy="6858000"/>
          </a:xfrm>
          <a:prstGeom prst="rect">
            <a:avLst/>
          </a:prstGeom>
          <a:gradFill flip="none" rotWithShape="1">
            <a:gsLst>
              <a:gs pos="0">
                <a:schemeClr val="tx1">
                  <a:alpha val="0"/>
                </a:schemeClr>
              </a:gs>
              <a:gs pos="100000">
                <a:schemeClr val="tx1">
                  <a:lumMod val="92000"/>
                  <a:alpha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250073" y="1460451"/>
            <a:ext cx="6704934" cy="823857"/>
          </a:xfrm>
        </p:spPr>
        <p:txBody>
          <a:bodyPr anchor="b">
            <a:normAutofit/>
          </a:bodyPr>
          <a:lstStyle>
            <a:lvl1pPr algn="l">
              <a:defRPr sz="4400" b="0" cap="all" spc="300" baseline="0">
                <a:solidFill>
                  <a:schemeClr val="accent1">
                    <a:lumMod val="60000"/>
                    <a:lumOff val="40000"/>
                  </a:schemeClr>
                </a:solidFill>
                <a:latin typeface="Tw Cen MT" panose="020B0602020104020603" pitchFamily="34" charset="0"/>
              </a:defRPr>
            </a:lvl1pPr>
          </a:lstStyle>
          <a:p>
            <a:r>
              <a:rPr lang="en-US"/>
              <a:t>TITLE SLIDE B</a:t>
            </a:r>
          </a:p>
        </p:txBody>
      </p:sp>
      <p:sp>
        <p:nvSpPr>
          <p:cNvPr id="3" name="Subtitle 2">
            <a:extLst>
              <a:ext uri="{FF2B5EF4-FFF2-40B4-BE49-F238E27FC236}">
                <a16:creationId xmlns:a16="http://schemas.microsoft.com/office/drawing/2014/main" id="{4BDD80D7-166A-4BDF-A9D7-D3A6B0BDF7CF}"/>
              </a:ext>
            </a:extLst>
          </p:cNvPr>
          <p:cNvSpPr>
            <a:spLocks noGrp="1"/>
          </p:cNvSpPr>
          <p:nvPr>
            <p:ph type="subTitle" idx="1" hasCustomPrompt="1"/>
          </p:nvPr>
        </p:nvSpPr>
        <p:spPr>
          <a:xfrm>
            <a:off x="302077" y="2361215"/>
            <a:ext cx="6704934" cy="497594"/>
          </a:xfr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information</a:t>
            </a:r>
          </a:p>
        </p:txBody>
      </p:sp>
      <p:sp>
        <p:nvSpPr>
          <p:cNvPr id="14" name="Text Placeholder 13">
            <a:extLst>
              <a:ext uri="{FF2B5EF4-FFF2-40B4-BE49-F238E27FC236}">
                <a16:creationId xmlns:a16="http://schemas.microsoft.com/office/drawing/2014/main" id="{A5D6A59E-7A4D-4829-8640-0B2ED9E5271B}"/>
              </a:ext>
            </a:extLst>
          </p:cNvPr>
          <p:cNvSpPr>
            <a:spLocks noGrp="1"/>
          </p:cNvSpPr>
          <p:nvPr>
            <p:ph type="body" sz="quarter" idx="10" hasCustomPrompt="1"/>
          </p:nvPr>
        </p:nvSpPr>
        <p:spPr>
          <a:xfrm>
            <a:off x="329632" y="3811405"/>
            <a:ext cx="4119901" cy="444022"/>
          </a:xfrm>
        </p:spPr>
        <p:txBody>
          <a:bodyPr/>
          <a:lstStyle>
            <a:lvl1pPr marL="0" indent="0">
              <a:buNone/>
              <a:defRPr>
                <a:solidFill>
                  <a:schemeClr val="accent1">
                    <a:lumMod val="60000"/>
                    <a:lumOff val="40000"/>
                  </a:schemeClr>
                </a:solidFill>
                <a:latin typeface="Calibri" panose="020F0502020204030204" pitchFamily="34" charset="0"/>
                <a:cs typeface="Calibri" panose="020F0502020204030204" pitchFamily="34" charset="0"/>
              </a:defRPr>
            </a:lvl1pPr>
            <a:lvl3pPr marL="914400" indent="0">
              <a:buNone/>
              <a:defRPr/>
            </a:lvl3pPr>
          </a:lstStyle>
          <a:p>
            <a:pPr lvl="0"/>
            <a:r>
              <a:rPr lang="en-US"/>
              <a:t>Presenter Name</a:t>
            </a:r>
          </a:p>
        </p:txBody>
      </p:sp>
      <p:sp>
        <p:nvSpPr>
          <p:cNvPr id="16" name="Text Placeholder 15">
            <a:extLst>
              <a:ext uri="{FF2B5EF4-FFF2-40B4-BE49-F238E27FC236}">
                <a16:creationId xmlns:a16="http://schemas.microsoft.com/office/drawing/2014/main" id="{D131502E-FB20-479F-92EB-FF32FF99BCD2}"/>
              </a:ext>
            </a:extLst>
          </p:cNvPr>
          <p:cNvSpPr>
            <a:spLocks noGrp="1"/>
          </p:cNvSpPr>
          <p:nvPr>
            <p:ph type="body" sz="quarter" idx="11" hasCustomPrompt="1"/>
          </p:nvPr>
        </p:nvSpPr>
        <p:spPr>
          <a:xfrm>
            <a:off x="329632" y="4255427"/>
            <a:ext cx="3408362" cy="368125"/>
          </a:xfrm>
        </p:spPr>
        <p:txBody>
          <a:bodyPr>
            <a:normAutofit/>
          </a:bodyPr>
          <a:lstStyle>
            <a:lvl1pPr marL="0" indent="0">
              <a:buNone/>
              <a:defRPr sz="2000">
                <a:solidFill>
                  <a:schemeClr val="bg1"/>
                </a:solidFill>
                <a:latin typeface="Calibri" panose="020F0502020204030204" pitchFamily="34" charset="0"/>
                <a:cs typeface="Calibri" panose="020F0502020204030204" pitchFamily="34" charset="0"/>
              </a:defRPr>
            </a:lvl1pPr>
          </a:lstStyle>
          <a:p>
            <a:pPr lvl="0"/>
            <a:r>
              <a:rPr lang="en-US"/>
              <a:t>Presenter Title</a:t>
            </a:r>
          </a:p>
        </p:txBody>
      </p:sp>
      <p:sp>
        <p:nvSpPr>
          <p:cNvPr id="20" name="Text Placeholder 19">
            <a:extLst>
              <a:ext uri="{FF2B5EF4-FFF2-40B4-BE49-F238E27FC236}">
                <a16:creationId xmlns:a16="http://schemas.microsoft.com/office/drawing/2014/main" id="{9C38B1AD-1563-4AB2-9401-6D0AAE9896C1}"/>
              </a:ext>
            </a:extLst>
          </p:cNvPr>
          <p:cNvSpPr>
            <a:spLocks noGrp="1"/>
          </p:cNvSpPr>
          <p:nvPr>
            <p:ph type="body" sz="quarter" idx="12" hasCustomPrompt="1"/>
          </p:nvPr>
        </p:nvSpPr>
        <p:spPr>
          <a:xfrm>
            <a:off x="329632" y="6279388"/>
            <a:ext cx="5048250" cy="444022"/>
          </a:xfrm>
        </p:spPr>
        <p:txBody>
          <a:bodyPr>
            <a:normAutofit/>
          </a:bodyPr>
          <a:lstStyle>
            <a:lvl1pPr marL="0" indent="0">
              <a:buNone/>
              <a:defRPr sz="2000">
                <a:solidFill>
                  <a:schemeClr val="bg1"/>
                </a:solidFill>
                <a:latin typeface="Calibri" panose="020F0502020204030204" pitchFamily="34" charset="0"/>
                <a:cs typeface="Calibri" panose="020F0502020204030204" pitchFamily="34" charset="0"/>
              </a:defRPr>
            </a:lvl1pPr>
            <a:lvl5pPr marL="1828800" indent="0">
              <a:buNone/>
              <a:defRPr/>
            </a:lvl5pPr>
          </a:lstStyle>
          <a:p>
            <a:pPr lvl="0"/>
            <a:r>
              <a:rPr lang="en-US"/>
              <a:t>Location Name | Month 01, 2021</a:t>
            </a:r>
          </a:p>
        </p:txBody>
      </p:sp>
      <p:sp>
        <p:nvSpPr>
          <p:cNvPr id="4" name="Rectangle 3">
            <a:extLst>
              <a:ext uri="{FF2B5EF4-FFF2-40B4-BE49-F238E27FC236}">
                <a16:creationId xmlns:a16="http://schemas.microsoft.com/office/drawing/2014/main" id="{B5B3BBEF-E23E-44BC-84D1-4E6582134E4F}"/>
              </a:ext>
            </a:extLst>
          </p:cNvPr>
          <p:cNvSpPr/>
          <p:nvPr userDrawn="1"/>
        </p:nvSpPr>
        <p:spPr>
          <a:xfrm flipV="1">
            <a:off x="329632" y="3301642"/>
            <a:ext cx="41199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3E8BB89-A9DC-49D8-AA3D-2409A94204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649" y="5531618"/>
            <a:ext cx="1903485" cy="632416"/>
          </a:xfrm>
          <a:prstGeom prst="rect">
            <a:avLst/>
          </a:prstGeom>
        </p:spPr>
      </p:pic>
      <p:sp>
        <p:nvSpPr>
          <p:cNvPr id="10" name="Picture Placeholder 4">
            <a:extLst>
              <a:ext uri="{FF2B5EF4-FFF2-40B4-BE49-F238E27FC236}">
                <a16:creationId xmlns:a16="http://schemas.microsoft.com/office/drawing/2014/main" id="{6954DB51-1A09-4CC8-8D70-2505CA3C91F6}"/>
              </a:ext>
            </a:extLst>
          </p:cNvPr>
          <p:cNvSpPr>
            <a:spLocks noGrp="1"/>
          </p:cNvSpPr>
          <p:nvPr>
            <p:ph type="pic" sz="quarter" idx="21" hasCustomPrompt="1"/>
          </p:nvPr>
        </p:nvSpPr>
        <p:spPr>
          <a:xfrm>
            <a:off x="2273113" y="5397821"/>
            <a:ext cx="1720663" cy="719021"/>
          </a:xfrm>
        </p:spPr>
        <p:txBody>
          <a:bodyPr/>
          <a:lstStyle>
            <a:lvl1pPr marL="0" indent="0" algn="ctr">
              <a:buNone/>
              <a:defRPr>
                <a:solidFill>
                  <a:schemeClr val="bg1"/>
                </a:solidFill>
              </a:defRPr>
            </a:lvl1pPr>
          </a:lstStyle>
          <a:p>
            <a:r>
              <a:rPr lang="en-US"/>
              <a:t>PARTNER LOGO</a:t>
            </a:r>
          </a:p>
        </p:txBody>
      </p:sp>
    </p:spTree>
    <p:extLst>
      <p:ext uri="{BB962C8B-B14F-4D97-AF65-F5344CB8AC3E}">
        <p14:creationId xmlns:p14="http://schemas.microsoft.com/office/powerpoint/2010/main" val="1250973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Photo - Raspberry">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2EEA2C-8DCC-4D92-A1B7-91BEB675C1C0}"/>
              </a:ext>
            </a:extLst>
          </p:cNvPr>
          <p:cNvSpPr/>
          <p:nvPr userDrawn="1"/>
        </p:nvSpPr>
        <p:spPr>
          <a:xfrm>
            <a:off x="0" y="1"/>
            <a:ext cx="12192000" cy="10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6"/>
                </a:solidFill>
              </a:defRPr>
            </a:lvl1pPr>
          </a:lstStyle>
          <a:p>
            <a:fld id="{148C37C2-8C29-4309-AF59-A4C2FC0E928E}" type="slidenum">
              <a:rPr lang="en-US" smtClean="0"/>
              <a:pPr/>
              <a:t>‹#›</a:t>
            </a:fld>
            <a:endParaRPr lang="en-US"/>
          </a:p>
        </p:txBody>
      </p:sp>
      <p:sp>
        <p:nvSpPr>
          <p:cNvPr id="10" name="Picture Placeholder 11">
            <a:extLst>
              <a:ext uri="{FF2B5EF4-FFF2-40B4-BE49-F238E27FC236}">
                <a16:creationId xmlns:a16="http://schemas.microsoft.com/office/drawing/2014/main" id="{B356D7E2-6389-496F-8E6C-5C8E97B15B57}"/>
              </a:ext>
            </a:extLst>
          </p:cNvPr>
          <p:cNvSpPr>
            <a:spLocks noGrp="1"/>
          </p:cNvSpPr>
          <p:nvPr>
            <p:ph type="pic" sz="quarter" idx="13"/>
          </p:nvPr>
        </p:nvSpPr>
        <p:spPr>
          <a:xfrm>
            <a:off x="6911787" y="1353227"/>
            <a:ext cx="4778189" cy="4653211"/>
          </a:xfrm>
        </p:spPr>
        <p:txBody>
          <a:bodyPr/>
          <a:lstStyle>
            <a:lvl1pPr marL="0" indent="0">
              <a:buNone/>
              <a:defRPr/>
            </a:lvl1pPr>
          </a:lstStyle>
          <a:p>
            <a:endParaRPr lang="en-US"/>
          </a:p>
        </p:txBody>
      </p:sp>
      <p:sp>
        <p:nvSpPr>
          <p:cNvPr id="11" name="Content Placeholder 2">
            <a:extLst>
              <a:ext uri="{FF2B5EF4-FFF2-40B4-BE49-F238E27FC236}">
                <a16:creationId xmlns:a16="http://schemas.microsoft.com/office/drawing/2014/main" id="{DD9DA952-E518-476A-A45F-0B7BE68CEF60}"/>
              </a:ext>
            </a:extLst>
          </p:cNvPr>
          <p:cNvSpPr>
            <a:spLocks noGrp="1"/>
          </p:cNvSpPr>
          <p:nvPr>
            <p:ph idx="1"/>
          </p:nvPr>
        </p:nvSpPr>
        <p:spPr>
          <a:xfrm>
            <a:off x="434787" y="1366673"/>
            <a:ext cx="6010837" cy="4653211"/>
          </a:xfrm>
        </p:spPr>
        <p:txBody>
          <a:bodyPr/>
          <a:lstStyle>
            <a:lvl1pPr marL="457200" indent="-457200">
              <a:buClr>
                <a:schemeClr val="accent6"/>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1DB95D83-2544-4F2D-B57D-FD7507437061}"/>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Basic Text with Photo - Raspberry</a:t>
            </a:r>
          </a:p>
        </p:txBody>
      </p:sp>
      <p:pic>
        <p:nvPicPr>
          <p:cNvPr id="8" name="Picture 7">
            <a:extLst>
              <a:ext uri="{FF2B5EF4-FFF2-40B4-BE49-F238E27FC236}">
                <a16:creationId xmlns:a16="http://schemas.microsoft.com/office/drawing/2014/main" id="{851932A3-FBB5-4DFF-90ED-CCC042141B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2626681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ext w/Photo - Cobal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5384E6-E899-4289-96A1-723241C3BE98}"/>
              </a:ext>
            </a:extLst>
          </p:cNvPr>
          <p:cNvSpPr/>
          <p:nvPr userDrawn="1"/>
        </p:nvSpPr>
        <p:spPr>
          <a:xfrm>
            <a:off x="0" y="1"/>
            <a:ext cx="12192000" cy="10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6"/>
                </a:solidFill>
              </a:defRPr>
            </a:lvl1pPr>
          </a:lstStyle>
          <a:p>
            <a:fld id="{148C37C2-8C29-4309-AF59-A4C2FC0E928E}" type="slidenum">
              <a:rPr lang="en-US" smtClean="0"/>
              <a:pPr/>
              <a:t>‹#›</a:t>
            </a:fld>
            <a:endParaRPr lang="en-US"/>
          </a:p>
        </p:txBody>
      </p:sp>
      <p:sp>
        <p:nvSpPr>
          <p:cNvPr id="10" name="Title 1">
            <a:extLst>
              <a:ext uri="{FF2B5EF4-FFF2-40B4-BE49-F238E27FC236}">
                <a16:creationId xmlns:a16="http://schemas.microsoft.com/office/drawing/2014/main" id="{32D8B177-406D-4B2E-815B-9193B1147B17}"/>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Side By Side Content - Raspberry</a:t>
            </a:r>
          </a:p>
        </p:txBody>
      </p:sp>
      <p:sp>
        <p:nvSpPr>
          <p:cNvPr id="11" name="Content Placeholder 2">
            <a:extLst>
              <a:ext uri="{FF2B5EF4-FFF2-40B4-BE49-F238E27FC236}">
                <a16:creationId xmlns:a16="http://schemas.microsoft.com/office/drawing/2014/main" id="{BECFFF74-37FE-4620-93A7-C89033D7BE9E}"/>
              </a:ext>
            </a:extLst>
          </p:cNvPr>
          <p:cNvSpPr>
            <a:spLocks noGrp="1"/>
          </p:cNvSpPr>
          <p:nvPr>
            <p:ph idx="1"/>
          </p:nvPr>
        </p:nvSpPr>
        <p:spPr>
          <a:xfrm>
            <a:off x="434788" y="1366673"/>
            <a:ext cx="5392272" cy="4653211"/>
          </a:xfrm>
        </p:spPr>
        <p:txBody>
          <a:bodyPr/>
          <a:lstStyle>
            <a:lvl1pPr marL="457200" indent="-457200">
              <a:buClr>
                <a:schemeClr val="accent6"/>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003232EA-FF24-4566-A837-69F3DDBA5060}"/>
              </a:ext>
            </a:extLst>
          </p:cNvPr>
          <p:cNvSpPr>
            <a:spLocks noGrp="1"/>
          </p:cNvSpPr>
          <p:nvPr>
            <p:ph idx="13"/>
          </p:nvPr>
        </p:nvSpPr>
        <p:spPr>
          <a:xfrm>
            <a:off x="6306671" y="1366673"/>
            <a:ext cx="5392272" cy="4653211"/>
          </a:xfrm>
        </p:spPr>
        <p:txBody>
          <a:bodyPr/>
          <a:lstStyle>
            <a:lvl1pPr marL="457200" indent="-457200">
              <a:buClr>
                <a:schemeClr val="accent6"/>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CFBCA0F0-5FFD-4090-972D-1958DDAA1D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1331308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w Caption - Raspberry">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8F5136-4B80-4055-9EDA-E232B0FF0C42}"/>
              </a:ext>
            </a:extLst>
          </p:cNvPr>
          <p:cNvSpPr/>
          <p:nvPr userDrawn="1"/>
        </p:nvSpPr>
        <p:spPr>
          <a:xfrm>
            <a:off x="0" y="1"/>
            <a:ext cx="12192000" cy="10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6"/>
                </a:solidFill>
              </a:defRPr>
            </a:lvl1pPr>
          </a:lstStyle>
          <a:p>
            <a:fld id="{148C37C2-8C29-4309-AF59-A4C2FC0E928E}" type="slidenum">
              <a:rPr lang="en-US" smtClean="0"/>
              <a:pPr/>
              <a:t>‹#›</a:t>
            </a:fld>
            <a:endParaRPr lang="en-US"/>
          </a:p>
        </p:txBody>
      </p:sp>
      <p:sp>
        <p:nvSpPr>
          <p:cNvPr id="8" name="Picture Placeholder 11">
            <a:extLst>
              <a:ext uri="{FF2B5EF4-FFF2-40B4-BE49-F238E27FC236}">
                <a16:creationId xmlns:a16="http://schemas.microsoft.com/office/drawing/2014/main" id="{EDDE2EE7-3FBC-45D0-B79B-D57E7C7BF945}"/>
              </a:ext>
            </a:extLst>
          </p:cNvPr>
          <p:cNvSpPr>
            <a:spLocks noGrp="1"/>
          </p:cNvSpPr>
          <p:nvPr>
            <p:ph type="pic" sz="quarter" idx="13"/>
          </p:nvPr>
        </p:nvSpPr>
        <p:spPr>
          <a:xfrm>
            <a:off x="434787" y="1399769"/>
            <a:ext cx="11309404" cy="3972046"/>
          </a:xfrm>
        </p:spPr>
        <p:txBody>
          <a:bodyPr/>
          <a:lstStyle>
            <a:lvl1pPr marL="0" indent="0">
              <a:buNone/>
              <a:defRPr/>
            </a:lvl1pPr>
          </a:lstStyle>
          <a:p>
            <a:endParaRPr lang="en-US"/>
          </a:p>
        </p:txBody>
      </p:sp>
      <p:sp>
        <p:nvSpPr>
          <p:cNvPr id="9" name="Text Placeholder 8">
            <a:extLst>
              <a:ext uri="{FF2B5EF4-FFF2-40B4-BE49-F238E27FC236}">
                <a16:creationId xmlns:a16="http://schemas.microsoft.com/office/drawing/2014/main" id="{6516620A-2F55-4228-B0CC-4E3D16EA86C2}"/>
              </a:ext>
            </a:extLst>
          </p:cNvPr>
          <p:cNvSpPr>
            <a:spLocks noGrp="1"/>
          </p:cNvSpPr>
          <p:nvPr>
            <p:ph type="body" sz="quarter" idx="14" hasCustomPrompt="1"/>
          </p:nvPr>
        </p:nvSpPr>
        <p:spPr>
          <a:xfrm>
            <a:off x="434786" y="5491164"/>
            <a:ext cx="11309404" cy="452436"/>
          </a:xfrm>
        </p:spPr>
        <p:txBody>
          <a:bodyPr>
            <a:normAutofit/>
          </a:bodyPr>
          <a:lstStyle>
            <a:lvl1pPr marL="0" indent="0" algn="ctr">
              <a:buNone/>
              <a:defRPr sz="2400"/>
            </a:lvl1pPr>
          </a:lstStyle>
          <a:p>
            <a:pPr lvl="0"/>
            <a:r>
              <a:rPr lang="en-US"/>
              <a:t>Caption goes here</a:t>
            </a:r>
          </a:p>
        </p:txBody>
      </p:sp>
      <p:sp>
        <p:nvSpPr>
          <p:cNvPr id="12" name="Title 1">
            <a:extLst>
              <a:ext uri="{FF2B5EF4-FFF2-40B4-BE49-F238E27FC236}">
                <a16:creationId xmlns:a16="http://schemas.microsoft.com/office/drawing/2014/main" id="{C984F29D-317C-4DA4-A0E9-956B3E2C11CC}"/>
              </a:ext>
            </a:extLst>
          </p:cNvPr>
          <p:cNvSpPr>
            <a:spLocks noGrp="1"/>
          </p:cNvSpPr>
          <p:nvPr>
            <p:ph type="title" hasCustomPrompt="1"/>
          </p:nvPr>
        </p:nvSpPr>
        <p:spPr>
          <a:xfrm>
            <a:off x="434787" y="249462"/>
            <a:ext cx="11286566" cy="518203"/>
          </a:xfrm>
          <a:noFill/>
        </p:spPr>
        <p:txBody>
          <a:bodyPr>
            <a:noAutofit/>
          </a:bodyPr>
          <a:lstStyle>
            <a:lvl1pPr>
              <a:defRPr sz="3800" b="0" cap="none" baseline="0">
                <a:solidFill>
                  <a:schemeClr val="bg1"/>
                </a:solidFill>
              </a:defRPr>
            </a:lvl1pPr>
          </a:lstStyle>
          <a:p>
            <a:r>
              <a:rPr lang="en-US"/>
              <a:t>Large Photo with Caption - Raspberry</a:t>
            </a:r>
          </a:p>
        </p:txBody>
      </p:sp>
      <p:pic>
        <p:nvPicPr>
          <p:cNvPr id="10" name="Picture 9">
            <a:extLst>
              <a:ext uri="{FF2B5EF4-FFF2-40B4-BE49-F238E27FC236}">
                <a16:creationId xmlns:a16="http://schemas.microsoft.com/office/drawing/2014/main" id="{F2603043-3572-4A8C-BF3F-48662DE468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2623804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ight side full photo - raspberry">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0C8DE5-8281-4374-8207-266BA711CE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D20DB8-4081-4C39-81B5-3EECB43774A6}"/>
              </a:ext>
            </a:extLst>
          </p:cNvPr>
          <p:cNvSpPr/>
          <p:nvPr userDrawn="1"/>
        </p:nvSpPr>
        <p:spPr>
          <a:xfrm>
            <a:off x="0" y="1"/>
            <a:ext cx="12192000" cy="10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bg1"/>
                </a:solidFill>
              </a:defRPr>
            </a:lvl1pPr>
          </a:lstStyle>
          <a:p>
            <a:fld id="{148C37C2-8C29-4309-AF59-A4C2FC0E928E}" type="slidenum">
              <a:rPr lang="en-US" smtClean="0"/>
              <a:pPr/>
              <a:t>‹#›</a:t>
            </a:fld>
            <a:endParaRPr lang="en-US"/>
          </a:p>
        </p:txBody>
      </p:sp>
      <p:sp>
        <p:nvSpPr>
          <p:cNvPr id="11" name="Title 1">
            <a:extLst>
              <a:ext uri="{FF2B5EF4-FFF2-40B4-BE49-F238E27FC236}">
                <a16:creationId xmlns:a16="http://schemas.microsoft.com/office/drawing/2014/main" id="{C42544E2-6C3A-45C2-B08C-CC8C6135A5BD}"/>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Large Photo with Caption - Raspberry</a:t>
            </a:r>
          </a:p>
        </p:txBody>
      </p:sp>
      <p:sp>
        <p:nvSpPr>
          <p:cNvPr id="12" name="Content Placeholder 2">
            <a:extLst>
              <a:ext uri="{FF2B5EF4-FFF2-40B4-BE49-F238E27FC236}">
                <a16:creationId xmlns:a16="http://schemas.microsoft.com/office/drawing/2014/main" id="{C6FF03FE-3332-46C6-9391-72005A0C4408}"/>
              </a:ext>
            </a:extLst>
          </p:cNvPr>
          <p:cNvSpPr>
            <a:spLocks noGrp="1"/>
          </p:cNvSpPr>
          <p:nvPr>
            <p:ph idx="1"/>
          </p:nvPr>
        </p:nvSpPr>
        <p:spPr>
          <a:xfrm>
            <a:off x="434788" y="1366673"/>
            <a:ext cx="5163671" cy="4653211"/>
          </a:xfrm>
        </p:spPr>
        <p:txBody>
          <a:bodyPr/>
          <a:lstStyle>
            <a:lvl1pPr marL="457200" indent="-457200">
              <a:buClr>
                <a:schemeClr val="accent6"/>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9B95D911-D559-40E4-AE32-0F0B9E31790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1244428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 - Fer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060049" y="2832215"/>
            <a:ext cx="6242722" cy="1325563"/>
          </a:xfrm>
        </p:spPr>
        <p:txBody>
          <a:bodyPr>
            <a:normAutofit/>
          </a:bodyPr>
          <a:lstStyle>
            <a:lvl1pPr algn="ctr">
              <a:defRPr sz="4400">
                <a:solidFill>
                  <a:schemeClr val="bg1"/>
                </a:solidFill>
              </a:defRPr>
            </a:lvl1pPr>
          </a:lstStyle>
          <a:p>
            <a:r>
              <a:rPr lang="en-US"/>
              <a:t>FERN SECTION TITLE CARD A</a:t>
            </a:r>
          </a:p>
        </p:txBody>
      </p:sp>
      <p:pic>
        <p:nvPicPr>
          <p:cNvPr id="7" name="Picture 6">
            <a:extLst>
              <a:ext uri="{FF2B5EF4-FFF2-40B4-BE49-F238E27FC236}">
                <a16:creationId xmlns:a16="http://schemas.microsoft.com/office/drawing/2014/main" id="{62AECAAC-5F45-4888-AE36-807EA8281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5488" y="5832628"/>
            <a:ext cx="2097566" cy="696898"/>
          </a:xfrm>
          <a:prstGeom prst="rect">
            <a:avLst/>
          </a:prstGeom>
        </p:spPr>
      </p:pic>
    </p:spTree>
    <p:extLst>
      <p:ext uri="{BB962C8B-B14F-4D97-AF65-F5344CB8AC3E}">
        <p14:creationId xmlns:p14="http://schemas.microsoft.com/office/powerpoint/2010/main" val="1948739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B - F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322289" y="2837239"/>
            <a:ext cx="5713520" cy="1325563"/>
          </a:xfrm>
        </p:spPr>
        <p:txBody>
          <a:bodyPr>
            <a:normAutofit/>
          </a:bodyPr>
          <a:lstStyle>
            <a:lvl1pPr algn="ctr">
              <a:defRPr sz="4400">
                <a:solidFill>
                  <a:schemeClr val="bg1"/>
                </a:solidFill>
              </a:defRPr>
            </a:lvl1pPr>
          </a:lstStyle>
          <a:p>
            <a:r>
              <a:rPr lang="en-US"/>
              <a:t>FERN SECTION TITLE CARD B</a:t>
            </a:r>
          </a:p>
        </p:txBody>
      </p:sp>
      <p:sp>
        <p:nvSpPr>
          <p:cNvPr id="6" name="Rectangle 5">
            <a:extLst>
              <a:ext uri="{FF2B5EF4-FFF2-40B4-BE49-F238E27FC236}">
                <a16:creationId xmlns:a16="http://schemas.microsoft.com/office/drawing/2014/main" id="{09CD0D10-8A8E-4B1A-832B-BFEBE68A603B}"/>
              </a:ext>
            </a:extLst>
          </p:cNvPr>
          <p:cNvSpPr/>
          <p:nvPr userDrawn="1"/>
        </p:nvSpPr>
        <p:spPr>
          <a:xfrm>
            <a:off x="2867487" y="1979719"/>
            <a:ext cx="6627181" cy="291631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563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C - F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2BCC6-53C8-4E33-A94E-68AE8EDA77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439"/>
            <a:ext cx="12192000" cy="6858000"/>
          </a:xfrm>
          <a:prstGeom prst="rect">
            <a:avLst/>
          </a:prstGeom>
        </p:spPr>
      </p:pic>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324317" y="2877434"/>
            <a:ext cx="5713520" cy="1325563"/>
          </a:xfrm>
        </p:spPr>
        <p:txBody>
          <a:bodyPr>
            <a:normAutofit/>
          </a:bodyPr>
          <a:lstStyle>
            <a:lvl1pPr algn="ctr">
              <a:defRPr sz="4400">
                <a:solidFill>
                  <a:schemeClr val="bg1"/>
                </a:solidFill>
              </a:defRPr>
            </a:lvl1pPr>
          </a:lstStyle>
          <a:p>
            <a:r>
              <a:rPr lang="en-US"/>
              <a:t>FERN SECTION TITLE CARD C</a:t>
            </a:r>
          </a:p>
        </p:txBody>
      </p:sp>
      <p:sp>
        <p:nvSpPr>
          <p:cNvPr id="6" name="Rectangle 5">
            <a:extLst>
              <a:ext uri="{FF2B5EF4-FFF2-40B4-BE49-F238E27FC236}">
                <a16:creationId xmlns:a16="http://schemas.microsoft.com/office/drawing/2014/main" id="{09CD0D10-8A8E-4B1A-832B-BFEBE68A603B}"/>
              </a:ext>
            </a:extLst>
          </p:cNvPr>
          <p:cNvSpPr/>
          <p:nvPr userDrawn="1"/>
        </p:nvSpPr>
        <p:spPr>
          <a:xfrm>
            <a:off x="2867487" y="1979719"/>
            <a:ext cx="6627181" cy="291631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461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Text Slide - Fer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885763-F4DA-43D0-8450-B3BFB54AE164}"/>
              </a:ext>
            </a:extLst>
          </p:cNvPr>
          <p:cNvSpPr/>
          <p:nvPr userDrawn="1"/>
        </p:nvSpPr>
        <p:spPr>
          <a:xfrm>
            <a:off x="0" y="1"/>
            <a:ext cx="12192000" cy="10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3"/>
                </a:solidFill>
              </a:defRPr>
            </a:lvl1pPr>
          </a:lstStyle>
          <a:p>
            <a:fld id="{148C37C2-8C29-4309-AF59-A4C2FC0E928E}" type="slidenum">
              <a:rPr lang="en-US" smtClean="0"/>
              <a:pPr/>
              <a:t>‹#›</a:t>
            </a:fld>
            <a:endParaRPr lang="en-US"/>
          </a:p>
        </p:txBody>
      </p:sp>
      <p:sp>
        <p:nvSpPr>
          <p:cNvPr id="8" name="Title 1">
            <a:extLst>
              <a:ext uri="{FF2B5EF4-FFF2-40B4-BE49-F238E27FC236}">
                <a16:creationId xmlns:a16="http://schemas.microsoft.com/office/drawing/2014/main" id="{2FCAF132-E610-48B4-8A8D-DAC3F4FE1C62}"/>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Basic Text Slide - Fern</a:t>
            </a:r>
          </a:p>
        </p:txBody>
      </p:sp>
      <p:sp>
        <p:nvSpPr>
          <p:cNvPr id="9" name="Content Placeholder 2">
            <a:extLst>
              <a:ext uri="{FF2B5EF4-FFF2-40B4-BE49-F238E27FC236}">
                <a16:creationId xmlns:a16="http://schemas.microsoft.com/office/drawing/2014/main" id="{0AFC4959-F281-4C94-929B-D2A033937177}"/>
              </a:ext>
            </a:extLst>
          </p:cNvPr>
          <p:cNvSpPr>
            <a:spLocks noGrp="1"/>
          </p:cNvSpPr>
          <p:nvPr>
            <p:ph idx="1"/>
          </p:nvPr>
        </p:nvSpPr>
        <p:spPr>
          <a:xfrm>
            <a:off x="434787" y="1371156"/>
            <a:ext cx="11331389" cy="4653211"/>
          </a:xfrm>
        </p:spPr>
        <p:txBody>
          <a:bodyPr/>
          <a:lstStyle>
            <a:lvl1pPr marL="457200" indent="-457200">
              <a:buClr>
                <a:schemeClr val="accent3"/>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021198D6-2C56-48A2-8281-17BB6D696C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1570434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w/Photo - Fer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1C31D7-113E-4752-A64A-CFE01C6419BE}"/>
              </a:ext>
            </a:extLst>
          </p:cNvPr>
          <p:cNvSpPr/>
          <p:nvPr userDrawn="1"/>
        </p:nvSpPr>
        <p:spPr>
          <a:xfrm>
            <a:off x="0" y="1"/>
            <a:ext cx="12192000" cy="10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3"/>
                </a:solidFill>
              </a:defRPr>
            </a:lvl1pPr>
          </a:lstStyle>
          <a:p>
            <a:fld id="{148C37C2-8C29-4309-AF59-A4C2FC0E928E}" type="slidenum">
              <a:rPr lang="en-US" smtClean="0"/>
              <a:pPr/>
              <a:t>‹#›</a:t>
            </a:fld>
            <a:endParaRPr lang="en-US"/>
          </a:p>
        </p:txBody>
      </p:sp>
      <p:sp>
        <p:nvSpPr>
          <p:cNvPr id="10" name="Picture Placeholder 11">
            <a:extLst>
              <a:ext uri="{FF2B5EF4-FFF2-40B4-BE49-F238E27FC236}">
                <a16:creationId xmlns:a16="http://schemas.microsoft.com/office/drawing/2014/main" id="{7EDA7E64-20E5-43DD-8F4D-2615712F19B9}"/>
              </a:ext>
            </a:extLst>
          </p:cNvPr>
          <p:cNvSpPr>
            <a:spLocks noGrp="1"/>
          </p:cNvSpPr>
          <p:nvPr>
            <p:ph type="pic" sz="quarter" idx="13"/>
          </p:nvPr>
        </p:nvSpPr>
        <p:spPr>
          <a:xfrm>
            <a:off x="6911787" y="1353227"/>
            <a:ext cx="4778189" cy="4653211"/>
          </a:xfrm>
        </p:spPr>
        <p:txBody>
          <a:bodyPr/>
          <a:lstStyle>
            <a:lvl1pPr marL="0" indent="0">
              <a:buNone/>
              <a:defRPr/>
            </a:lvl1pPr>
          </a:lstStyle>
          <a:p>
            <a:endParaRPr lang="en-US"/>
          </a:p>
        </p:txBody>
      </p:sp>
      <p:sp>
        <p:nvSpPr>
          <p:cNvPr id="11" name="Content Placeholder 2">
            <a:extLst>
              <a:ext uri="{FF2B5EF4-FFF2-40B4-BE49-F238E27FC236}">
                <a16:creationId xmlns:a16="http://schemas.microsoft.com/office/drawing/2014/main" id="{DF6CFC66-8AAA-4828-8FF9-C63B2D0A36C7}"/>
              </a:ext>
            </a:extLst>
          </p:cNvPr>
          <p:cNvSpPr>
            <a:spLocks noGrp="1"/>
          </p:cNvSpPr>
          <p:nvPr>
            <p:ph idx="1"/>
          </p:nvPr>
        </p:nvSpPr>
        <p:spPr>
          <a:xfrm>
            <a:off x="434787" y="1366673"/>
            <a:ext cx="6010837" cy="4653211"/>
          </a:xfrm>
        </p:spPr>
        <p:txBody>
          <a:bodyPr/>
          <a:lstStyle>
            <a:lvl1pPr marL="457200" indent="-457200">
              <a:buClr>
                <a:schemeClr val="accent3"/>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ECD4C16E-BB57-4D27-9DDF-21A683F8E78F}"/>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Basic Text with Photo - Fern</a:t>
            </a:r>
          </a:p>
        </p:txBody>
      </p:sp>
      <p:pic>
        <p:nvPicPr>
          <p:cNvPr id="8" name="Picture 7">
            <a:extLst>
              <a:ext uri="{FF2B5EF4-FFF2-40B4-BE49-F238E27FC236}">
                <a16:creationId xmlns:a16="http://schemas.microsoft.com/office/drawing/2014/main" id="{8D75684B-B516-40A4-8447-15723DB868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3519276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ext w/Photo - Cobal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27EB87-0C5F-4E3E-BFA8-BFC3AD271971}"/>
              </a:ext>
            </a:extLst>
          </p:cNvPr>
          <p:cNvSpPr/>
          <p:nvPr userDrawn="1"/>
        </p:nvSpPr>
        <p:spPr>
          <a:xfrm>
            <a:off x="0" y="1"/>
            <a:ext cx="12192000" cy="10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3"/>
                </a:solidFill>
              </a:defRPr>
            </a:lvl1pPr>
          </a:lstStyle>
          <a:p>
            <a:fld id="{148C37C2-8C29-4309-AF59-A4C2FC0E928E}" type="slidenum">
              <a:rPr lang="en-US" smtClean="0"/>
              <a:pPr/>
              <a:t>‹#›</a:t>
            </a:fld>
            <a:endParaRPr lang="en-US"/>
          </a:p>
        </p:txBody>
      </p:sp>
      <p:sp>
        <p:nvSpPr>
          <p:cNvPr id="10" name="Title 1">
            <a:extLst>
              <a:ext uri="{FF2B5EF4-FFF2-40B4-BE49-F238E27FC236}">
                <a16:creationId xmlns:a16="http://schemas.microsoft.com/office/drawing/2014/main" id="{04F20D89-6558-4084-B033-D23DE7A7B0BF}"/>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Side By Side Content - Fern</a:t>
            </a:r>
          </a:p>
        </p:txBody>
      </p:sp>
      <p:sp>
        <p:nvSpPr>
          <p:cNvPr id="11" name="Content Placeholder 2">
            <a:extLst>
              <a:ext uri="{FF2B5EF4-FFF2-40B4-BE49-F238E27FC236}">
                <a16:creationId xmlns:a16="http://schemas.microsoft.com/office/drawing/2014/main" id="{D0DE99F4-469B-4EBE-A46A-5136B401A5F1}"/>
              </a:ext>
            </a:extLst>
          </p:cNvPr>
          <p:cNvSpPr>
            <a:spLocks noGrp="1"/>
          </p:cNvSpPr>
          <p:nvPr>
            <p:ph idx="1"/>
          </p:nvPr>
        </p:nvSpPr>
        <p:spPr>
          <a:xfrm>
            <a:off x="434788" y="1366673"/>
            <a:ext cx="5392272" cy="4653211"/>
          </a:xfrm>
        </p:spPr>
        <p:txBody>
          <a:bodyPr/>
          <a:lstStyle>
            <a:lvl1pPr marL="457200" indent="-457200">
              <a:buClr>
                <a:schemeClr val="accent3"/>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61DA5591-4018-43EF-8FC1-7F270DF8FA92}"/>
              </a:ext>
            </a:extLst>
          </p:cNvPr>
          <p:cNvSpPr>
            <a:spLocks noGrp="1"/>
          </p:cNvSpPr>
          <p:nvPr>
            <p:ph idx="13"/>
          </p:nvPr>
        </p:nvSpPr>
        <p:spPr>
          <a:xfrm>
            <a:off x="6306671" y="1366673"/>
            <a:ext cx="5392272" cy="4653211"/>
          </a:xfrm>
        </p:spPr>
        <p:txBody>
          <a:bodyPr/>
          <a:lstStyle>
            <a:lvl1pPr marL="457200" indent="-457200">
              <a:buClr>
                <a:schemeClr val="accent3"/>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5089A6FA-B3E1-436A-84C2-2A0D2A07C4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181803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3FAF1D-FDCC-4B8D-936E-470B9123AFA3}"/>
              </a:ext>
            </a:extLst>
          </p:cNvPr>
          <p:cNvSpPr/>
          <p:nvPr userDrawn="1"/>
        </p:nvSpPr>
        <p:spPr>
          <a:xfrm>
            <a:off x="0" y="2361215"/>
            <a:ext cx="12192000" cy="2165567"/>
          </a:xfrm>
          <a:prstGeom prst="rect">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482869" y="2824148"/>
            <a:ext cx="10807002" cy="823857"/>
          </a:xfrm>
        </p:spPr>
        <p:txBody>
          <a:bodyPr anchor="b">
            <a:noAutofit/>
          </a:bodyPr>
          <a:lstStyle>
            <a:lvl1pPr algn="ctr">
              <a:defRPr sz="5400" b="1" cap="all" spc="300" baseline="0">
                <a:solidFill>
                  <a:schemeClr val="bg1"/>
                </a:solidFill>
                <a:latin typeface="Tw Cen MT" panose="020B0602020104020603" pitchFamily="34" charset="0"/>
              </a:defRPr>
            </a:lvl1pPr>
          </a:lstStyle>
          <a:p>
            <a:r>
              <a:rPr lang="en-US"/>
              <a:t>TITLE SLIDE C </a:t>
            </a:r>
            <a:r>
              <a:rPr lang="en-US" err="1"/>
              <a:t>TEal</a:t>
            </a:r>
            <a:endParaRPr lang="en-US"/>
          </a:p>
        </p:txBody>
      </p:sp>
      <p:sp>
        <p:nvSpPr>
          <p:cNvPr id="3" name="Subtitle 2">
            <a:extLst>
              <a:ext uri="{FF2B5EF4-FFF2-40B4-BE49-F238E27FC236}">
                <a16:creationId xmlns:a16="http://schemas.microsoft.com/office/drawing/2014/main" id="{4BDD80D7-166A-4BDF-A9D7-D3A6B0BDF7CF}"/>
              </a:ext>
            </a:extLst>
          </p:cNvPr>
          <p:cNvSpPr>
            <a:spLocks noGrp="1"/>
          </p:cNvSpPr>
          <p:nvPr>
            <p:ph type="subTitle" idx="1" hasCustomPrompt="1"/>
          </p:nvPr>
        </p:nvSpPr>
        <p:spPr>
          <a:xfrm>
            <a:off x="598425" y="3591198"/>
            <a:ext cx="10475406" cy="497594"/>
          </a:xfrm>
        </p:spPr>
        <p:txBody>
          <a:bodyPr/>
          <a:lstStyle>
            <a:lvl1pPr marL="0" indent="0" algn="ctr">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information</a:t>
            </a:r>
          </a:p>
        </p:txBody>
      </p:sp>
      <p:sp>
        <p:nvSpPr>
          <p:cNvPr id="14" name="Text Placeholder 13">
            <a:extLst>
              <a:ext uri="{FF2B5EF4-FFF2-40B4-BE49-F238E27FC236}">
                <a16:creationId xmlns:a16="http://schemas.microsoft.com/office/drawing/2014/main" id="{A5D6A59E-7A4D-4829-8640-0B2ED9E5271B}"/>
              </a:ext>
            </a:extLst>
          </p:cNvPr>
          <p:cNvSpPr>
            <a:spLocks noGrp="1"/>
          </p:cNvSpPr>
          <p:nvPr>
            <p:ph type="body" sz="quarter" idx="10" hasCustomPrompt="1"/>
          </p:nvPr>
        </p:nvSpPr>
        <p:spPr>
          <a:xfrm>
            <a:off x="339965" y="5324684"/>
            <a:ext cx="4119901" cy="444022"/>
          </a:xfrm>
        </p:spPr>
        <p:txBody>
          <a:bodyPr>
            <a:noAutofit/>
          </a:bodyPr>
          <a:lstStyle>
            <a:lvl1pPr marL="0" indent="0" algn="l">
              <a:buNone/>
              <a:defRPr sz="2800">
                <a:solidFill>
                  <a:schemeClr val="accent2">
                    <a:lumMod val="40000"/>
                    <a:lumOff val="60000"/>
                  </a:schemeClr>
                </a:solidFill>
                <a:latin typeface="Calibri" panose="020F0502020204030204" pitchFamily="34" charset="0"/>
                <a:cs typeface="Calibri" panose="020F0502020204030204" pitchFamily="34" charset="0"/>
              </a:defRPr>
            </a:lvl1pPr>
            <a:lvl3pPr marL="914400" indent="0">
              <a:buNone/>
              <a:defRPr/>
            </a:lvl3pPr>
          </a:lstStyle>
          <a:p>
            <a:pPr lvl="0"/>
            <a:r>
              <a:rPr lang="en-US"/>
              <a:t>Presenter Name</a:t>
            </a:r>
          </a:p>
        </p:txBody>
      </p:sp>
      <p:sp>
        <p:nvSpPr>
          <p:cNvPr id="16" name="Text Placeholder 15">
            <a:extLst>
              <a:ext uri="{FF2B5EF4-FFF2-40B4-BE49-F238E27FC236}">
                <a16:creationId xmlns:a16="http://schemas.microsoft.com/office/drawing/2014/main" id="{D131502E-FB20-479F-92EB-FF32FF99BCD2}"/>
              </a:ext>
            </a:extLst>
          </p:cNvPr>
          <p:cNvSpPr>
            <a:spLocks noGrp="1"/>
          </p:cNvSpPr>
          <p:nvPr>
            <p:ph type="body" sz="quarter" idx="11" hasCustomPrompt="1"/>
          </p:nvPr>
        </p:nvSpPr>
        <p:spPr>
          <a:xfrm>
            <a:off x="344989" y="5741189"/>
            <a:ext cx="3408362" cy="368125"/>
          </a:xfrm>
        </p:spPr>
        <p:txBody>
          <a:bodyPr>
            <a:normAutofit/>
          </a:bodyPr>
          <a:lstStyle>
            <a:lvl1pPr marL="0" indent="0" algn="l">
              <a:buNone/>
              <a:defRPr sz="2000">
                <a:solidFill>
                  <a:schemeClr val="bg1"/>
                </a:solidFill>
                <a:latin typeface="Calibri" panose="020F0502020204030204" pitchFamily="34" charset="0"/>
                <a:cs typeface="Calibri" panose="020F0502020204030204" pitchFamily="34" charset="0"/>
              </a:defRPr>
            </a:lvl1pPr>
          </a:lstStyle>
          <a:p>
            <a:pPr lvl="0"/>
            <a:r>
              <a:rPr lang="en-US"/>
              <a:t>Presenter Title</a:t>
            </a:r>
          </a:p>
        </p:txBody>
      </p:sp>
      <p:sp>
        <p:nvSpPr>
          <p:cNvPr id="20" name="Text Placeholder 19">
            <a:extLst>
              <a:ext uri="{FF2B5EF4-FFF2-40B4-BE49-F238E27FC236}">
                <a16:creationId xmlns:a16="http://schemas.microsoft.com/office/drawing/2014/main" id="{9C38B1AD-1563-4AB2-9401-6D0AAE9896C1}"/>
              </a:ext>
            </a:extLst>
          </p:cNvPr>
          <p:cNvSpPr>
            <a:spLocks noGrp="1"/>
          </p:cNvSpPr>
          <p:nvPr>
            <p:ph type="body" sz="quarter" idx="12" hasCustomPrompt="1"/>
          </p:nvPr>
        </p:nvSpPr>
        <p:spPr>
          <a:xfrm>
            <a:off x="344989" y="6096869"/>
            <a:ext cx="5048250" cy="444022"/>
          </a:xfrm>
        </p:spPr>
        <p:txBody>
          <a:bodyPr>
            <a:normAutofit/>
          </a:bodyPr>
          <a:lstStyle>
            <a:lvl1pPr marL="0" indent="0" algn="l">
              <a:buNone/>
              <a:defRPr sz="2000">
                <a:solidFill>
                  <a:schemeClr val="bg1"/>
                </a:solidFill>
                <a:latin typeface="Calibri" panose="020F0502020204030204" pitchFamily="34" charset="0"/>
                <a:cs typeface="Calibri" panose="020F0502020204030204" pitchFamily="34" charset="0"/>
              </a:defRPr>
            </a:lvl1pPr>
            <a:lvl5pPr marL="1828800" indent="0">
              <a:buNone/>
              <a:defRPr/>
            </a:lvl5pPr>
          </a:lstStyle>
          <a:p>
            <a:pPr lvl="0"/>
            <a:r>
              <a:rPr lang="en-US"/>
              <a:t>Location Name | Month 01, 2021</a:t>
            </a:r>
          </a:p>
        </p:txBody>
      </p:sp>
      <p:pic>
        <p:nvPicPr>
          <p:cNvPr id="6" name="Picture 5">
            <a:extLst>
              <a:ext uri="{FF2B5EF4-FFF2-40B4-BE49-F238E27FC236}">
                <a16:creationId xmlns:a16="http://schemas.microsoft.com/office/drawing/2014/main" id="{13E8BB89-A9DC-49D8-AA3D-2409A94204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4732" y="5717512"/>
            <a:ext cx="2552279" cy="847972"/>
          </a:xfrm>
          <a:prstGeom prst="rect">
            <a:avLst/>
          </a:prstGeom>
        </p:spPr>
      </p:pic>
      <p:sp>
        <p:nvSpPr>
          <p:cNvPr id="9" name="Picture Placeholder 4">
            <a:extLst>
              <a:ext uri="{FF2B5EF4-FFF2-40B4-BE49-F238E27FC236}">
                <a16:creationId xmlns:a16="http://schemas.microsoft.com/office/drawing/2014/main" id="{99FC1DED-3F55-45DD-A433-FE10AAE12B7A}"/>
              </a:ext>
            </a:extLst>
          </p:cNvPr>
          <p:cNvSpPr>
            <a:spLocks noGrp="1"/>
          </p:cNvSpPr>
          <p:nvPr>
            <p:ph type="pic" sz="quarter" idx="21" hasCustomPrompt="1"/>
          </p:nvPr>
        </p:nvSpPr>
        <p:spPr>
          <a:xfrm>
            <a:off x="7495054" y="5821870"/>
            <a:ext cx="1720663" cy="719021"/>
          </a:xfrm>
        </p:spPr>
        <p:txBody>
          <a:bodyPr/>
          <a:lstStyle>
            <a:lvl1pPr marL="0" indent="0" algn="ctr">
              <a:buNone/>
              <a:defRPr>
                <a:solidFill>
                  <a:schemeClr val="bg1"/>
                </a:solidFill>
              </a:defRPr>
            </a:lvl1pPr>
          </a:lstStyle>
          <a:p>
            <a:r>
              <a:rPr lang="en-US"/>
              <a:t>PARTNER LOGO</a:t>
            </a:r>
          </a:p>
        </p:txBody>
      </p:sp>
    </p:spTree>
    <p:extLst>
      <p:ext uri="{BB962C8B-B14F-4D97-AF65-F5344CB8AC3E}">
        <p14:creationId xmlns:p14="http://schemas.microsoft.com/office/powerpoint/2010/main" val="199342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w Caption - Fer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6C8807-63F4-4CE9-A512-7A908FE40484}"/>
              </a:ext>
            </a:extLst>
          </p:cNvPr>
          <p:cNvSpPr/>
          <p:nvPr userDrawn="1"/>
        </p:nvSpPr>
        <p:spPr>
          <a:xfrm>
            <a:off x="0" y="1"/>
            <a:ext cx="12192000" cy="10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3"/>
                </a:solidFill>
              </a:defRPr>
            </a:lvl1pPr>
          </a:lstStyle>
          <a:p>
            <a:fld id="{148C37C2-8C29-4309-AF59-A4C2FC0E928E}" type="slidenum">
              <a:rPr lang="en-US" smtClean="0"/>
              <a:pPr/>
              <a:t>‹#›</a:t>
            </a:fld>
            <a:endParaRPr lang="en-US"/>
          </a:p>
        </p:txBody>
      </p:sp>
      <p:sp>
        <p:nvSpPr>
          <p:cNvPr id="8" name="Picture Placeholder 11">
            <a:extLst>
              <a:ext uri="{FF2B5EF4-FFF2-40B4-BE49-F238E27FC236}">
                <a16:creationId xmlns:a16="http://schemas.microsoft.com/office/drawing/2014/main" id="{1834FC20-7E49-40CD-A80D-9CE67C4E68AF}"/>
              </a:ext>
            </a:extLst>
          </p:cNvPr>
          <p:cNvSpPr>
            <a:spLocks noGrp="1"/>
          </p:cNvSpPr>
          <p:nvPr>
            <p:ph type="pic" sz="quarter" idx="13"/>
          </p:nvPr>
        </p:nvSpPr>
        <p:spPr>
          <a:xfrm>
            <a:off x="434787" y="1399769"/>
            <a:ext cx="11309404" cy="3972046"/>
          </a:xfrm>
        </p:spPr>
        <p:txBody>
          <a:bodyPr/>
          <a:lstStyle>
            <a:lvl1pPr marL="0" indent="0">
              <a:buNone/>
              <a:defRPr/>
            </a:lvl1pPr>
          </a:lstStyle>
          <a:p>
            <a:endParaRPr lang="en-US"/>
          </a:p>
        </p:txBody>
      </p:sp>
      <p:sp>
        <p:nvSpPr>
          <p:cNvPr id="9" name="Text Placeholder 8">
            <a:extLst>
              <a:ext uri="{FF2B5EF4-FFF2-40B4-BE49-F238E27FC236}">
                <a16:creationId xmlns:a16="http://schemas.microsoft.com/office/drawing/2014/main" id="{0A942AC4-7038-4E6E-919C-8C14DFC2E416}"/>
              </a:ext>
            </a:extLst>
          </p:cNvPr>
          <p:cNvSpPr>
            <a:spLocks noGrp="1"/>
          </p:cNvSpPr>
          <p:nvPr>
            <p:ph type="body" sz="quarter" idx="14" hasCustomPrompt="1"/>
          </p:nvPr>
        </p:nvSpPr>
        <p:spPr>
          <a:xfrm>
            <a:off x="434786" y="5491164"/>
            <a:ext cx="11309404" cy="452436"/>
          </a:xfrm>
        </p:spPr>
        <p:txBody>
          <a:bodyPr>
            <a:normAutofit/>
          </a:bodyPr>
          <a:lstStyle>
            <a:lvl1pPr marL="0" indent="0" algn="ctr">
              <a:buNone/>
              <a:defRPr sz="2400"/>
            </a:lvl1pPr>
          </a:lstStyle>
          <a:p>
            <a:pPr lvl="0"/>
            <a:r>
              <a:rPr lang="en-US"/>
              <a:t>Caption goes here</a:t>
            </a:r>
          </a:p>
        </p:txBody>
      </p:sp>
      <p:sp>
        <p:nvSpPr>
          <p:cNvPr id="12" name="Title 1">
            <a:extLst>
              <a:ext uri="{FF2B5EF4-FFF2-40B4-BE49-F238E27FC236}">
                <a16:creationId xmlns:a16="http://schemas.microsoft.com/office/drawing/2014/main" id="{E6A39EB4-834F-422B-A70B-8FC72FFDFFD5}"/>
              </a:ext>
            </a:extLst>
          </p:cNvPr>
          <p:cNvSpPr>
            <a:spLocks noGrp="1"/>
          </p:cNvSpPr>
          <p:nvPr>
            <p:ph type="title" hasCustomPrompt="1"/>
          </p:nvPr>
        </p:nvSpPr>
        <p:spPr>
          <a:xfrm>
            <a:off x="434786" y="178388"/>
            <a:ext cx="11286566" cy="518203"/>
          </a:xfrm>
        </p:spPr>
        <p:txBody>
          <a:bodyPr>
            <a:noAutofit/>
          </a:bodyPr>
          <a:lstStyle>
            <a:lvl1pPr>
              <a:defRPr sz="3800" b="0" cap="none" baseline="0">
                <a:solidFill>
                  <a:schemeClr val="bg1"/>
                </a:solidFill>
              </a:defRPr>
            </a:lvl1pPr>
          </a:lstStyle>
          <a:p>
            <a:r>
              <a:rPr lang="en-US"/>
              <a:t>Large Photo with Caption - Fern</a:t>
            </a:r>
          </a:p>
        </p:txBody>
      </p:sp>
      <p:pic>
        <p:nvPicPr>
          <p:cNvPr id="10" name="Picture 9">
            <a:extLst>
              <a:ext uri="{FF2B5EF4-FFF2-40B4-BE49-F238E27FC236}">
                <a16:creationId xmlns:a16="http://schemas.microsoft.com/office/drawing/2014/main" id="{F356AEF6-73E8-4845-B059-6070768937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798333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ight side full photo -Fern">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0C8DE5-8281-4374-8207-266BA711CE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82AF6CB-DB86-4A91-90B3-D11707EDC08F}"/>
              </a:ext>
            </a:extLst>
          </p:cNvPr>
          <p:cNvSpPr/>
          <p:nvPr userDrawn="1"/>
        </p:nvSpPr>
        <p:spPr>
          <a:xfrm>
            <a:off x="0" y="1"/>
            <a:ext cx="12192000" cy="10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bg1"/>
                </a:solidFill>
              </a:defRPr>
            </a:lvl1pPr>
          </a:lstStyle>
          <a:p>
            <a:fld id="{148C37C2-8C29-4309-AF59-A4C2FC0E928E}" type="slidenum">
              <a:rPr lang="en-US" smtClean="0"/>
              <a:pPr/>
              <a:t>‹#›</a:t>
            </a:fld>
            <a:endParaRPr lang="en-US"/>
          </a:p>
        </p:txBody>
      </p:sp>
      <p:sp>
        <p:nvSpPr>
          <p:cNvPr id="13" name="Title 1">
            <a:extLst>
              <a:ext uri="{FF2B5EF4-FFF2-40B4-BE49-F238E27FC236}">
                <a16:creationId xmlns:a16="http://schemas.microsoft.com/office/drawing/2014/main" id="{B53C85F4-FCB3-4FB0-A5EC-9C1DCA0F4FEF}"/>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Large Photo with Caption - Fern</a:t>
            </a:r>
          </a:p>
        </p:txBody>
      </p:sp>
      <p:sp>
        <p:nvSpPr>
          <p:cNvPr id="14" name="Content Placeholder 2">
            <a:extLst>
              <a:ext uri="{FF2B5EF4-FFF2-40B4-BE49-F238E27FC236}">
                <a16:creationId xmlns:a16="http://schemas.microsoft.com/office/drawing/2014/main" id="{12844973-BE8D-4E3D-8033-397F94A89524}"/>
              </a:ext>
            </a:extLst>
          </p:cNvPr>
          <p:cNvSpPr>
            <a:spLocks noGrp="1"/>
          </p:cNvSpPr>
          <p:nvPr>
            <p:ph idx="1"/>
          </p:nvPr>
        </p:nvSpPr>
        <p:spPr>
          <a:xfrm>
            <a:off x="434788" y="1366673"/>
            <a:ext cx="5163671" cy="4653211"/>
          </a:xfrm>
        </p:spPr>
        <p:txBody>
          <a:bodyPr/>
          <a:lstStyle>
            <a:lvl1pPr marL="457200" indent="-457200">
              <a:buClr>
                <a:schemeClr val="accent3"/>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78C282F3-84BE-4B4A-953F-B4EBA6CCDA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2579554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 - Surf">
    <p:bg>
      <p:bgPr>
        <a:solidFill>
          <a:srgbClr val="4CAF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140435" y="2832215"/>
            <a:ext cx="6242722" cy="1325563"/>
          </a:xfrm>
        </p:spPr>
        <p:txBody>
          <a:bodyPr>
            <a:normAutofit/>
          </a:bodyPr>
          <a:lstStyle>
            <a:lvl1pPr algn="ctr">
              <a:defRPr sz="4400">
                <a:solidFill>
                  <a:schemeClr val="bg1"/>
                </a:solidFill>
              </a:defRPr>
            </a:lvl1pPr>
          </a:lstStyle>
          <a:p>
            <a:r>
              <a:rPr lang="en-US"/>
              <a:t>SURF SECTION TITLE CARD A</a:t>
            </a:r>
          </a:p>
        </p:txBody>
      </p:sp>
      <p:pic>
        <p:nvPicPr>
          <p:cNvPr id="7" name="Picture 6">
            <a:extLst>
              <a:ext uri="{FF2B5EF4-FFF2-40B4-BE49-F238E27FC236}">
                <a16:creationId xmlns:a16="http://schemas.microsoft.com/office/drawing/2014/main" id="{62AECAAC-5F45-4888-AE36-807EA8281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5488" y="5832628"/>
            <a:ext cx="2097566" cy="696898"/>
          </a:xfrm>
          <a:prstGeom prst="rect">
            <a:avLst/>
          </a:prstGeom>
        </p:spPr>
      </p:pic>
    </p:spTree>
    <p:extLst>
      <p:ext uri="{BB962C8B-B14F-4D97-AF65-F5344CB8AC3E}">
        <p14:creationId xmlns:p14="http://schemas.microsoft.com/office/powerpoint/2010/main" val="3185805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B - Sur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412724" y="2837239"/>
            <a:ext cx="5713520" cy="1325563"/>
          </a:xfrm>
        </p:spPr>
        <p:txBody>
          <a:bodyPr>
            <a:normAutofit/>
          </a:bodyPr>
          <a:lstStyle>
            <a:lvl1pPr algn="ctr">
              <a:defRPr sz="4400">
                <a:solidFill>
                  <a:schemeClr val="bg1"/>
                </a:solidFill>
              </a:defRPr>
            </a:lvl1pPr>
          </a:lstStyle>
          <a:p>
            <a:r>
              <a:rPr lang="en-US"/>
              <a:t>SURF SECTION TITLE CARD B</a:t>
            </a:r>
          </a:p>
        </p:txBody>
      </p:sp>
      <p:sp>
        <p:nvSpPr>
          <p:cNvPr id="6" name="Rectangle 5">
            <a:extLst>
              <a:ext uri="{FF2B5EF4-FFF2-40B4-BE49-F238E27FC236}">
                <a16:creationId xmlns:a16="http://schemas.microsoft.com/office/drawing/2014/main" id="{09CD0D10-8A8E-4B1A-832B-BFEBE68A603B}"/>
              </a:ext>
            </a:extLst>
          </p:cNvPr>
          <p:cNvSpPr/>
          <p:nvPr userDrawn="1"/>
        </p:nvSpPr>
        <p:spPr>
          <a:xfrm>
            <a:off x="2867487" y="1979719"/>
            <a:ext cx="6627181" cy="291631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428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C - Sur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2BCC6-53C8-4E33-A94E-68AE8EDA77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412724" y="2837239"/>
            <a:ext cx="5713520" cy="1325563"/>
          </a:xfrm>
        </p:spPr>
        <p:txBody>
          <a:bodyPr>
            <a:normAutofit/>
          </a:bodyPr>
          <a:lstStyle>
            <a:lvl1pPr algn="ctr">
              <a:defRPr sz="4400">
                <a:solidFill>
                  <a:schemeClr val="bg1"/>
                </a:solidFill>
              </a:defRPr>
            </a:lvl1pPr>
          </a:lstStyle>
          <a:p>
            <a:r>
              <a:rPr lang="en-US"/>
              <a:t>SURF SECTION TITLE CARD C</a:t>
            </a:r>
          </a:p>
        </p:txBody>
      </p:sp>
      <p:sp>
        <p:nvSpPr>
          <p:cNvPr id="6" name="Rectangle 5">
            <a:extLst>
              <a:ext uri="{FF2B5EF4-FFF2-40B4-BE49-F238E27FC236}">
                <a16:creationId xmlns:a16="http://schemas.microsoft.com/office/drawing/2014/main" id="{09CD0D10-8A8E-4B1A-832B-BFEBE68A603B}"/>
              </a:ext>
            </a:extLst>
          </p:cNvPr>
          <p:cNvSpPr/>
          <p:nvPr userDrawn="1"/>
        </p:nvSpPr>
        <p:spPr>
          <a:xfrm>
            <a:off x="2867487" y="1979719"/>
            <a:ext cx="6627181" cy="291631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795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sic Text Slide - Surf">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DA3834-BBEB-45EC-BFEA-91BC59938E81}"/>
              </a:ext>
            </a:extLst>
          </p:cNvPr>
          <p:cNvSpPr/>
          <p:nvPr userDrawn="1"/>
        </p:nvSpPr>
        <p:spPr>
          <a:xfrm>
            <a:off x="0" y="0"/>
            <a:ext cx="12192000" cy="10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1"/>
                </a:solidFill>
              </a:defRPr>
            </a:lvl1pPr>
          </a:lstStyle>
          <a:p>
            <a:fld id="{148C37C2-8C29-4309-AF59-A4C2FC0E928E}" type="slidenum">
              <a:rPr lang="en-US" smtClean="0"/>
              <a:pPr/>
              <a:t>‹#›</a:t>
            </a:fld>
            <a:endParaRPr lang="en-US"/>
          </a:p>
        </p:txBody>
      </p:sp>
      <p:sp>
        <p:nvSpPr>
          <p:cNvPr id="8" name="Title 1">
            <a:extLst>
              <a:ext uri="{FF2B5EF4-FFF2-40B4-BE49-F238E27FC236}">
                <a16:creationId xmlns:a16="http://schemas.microsoft.com/office/drawing/2014/main" id="{3FBEBB0C-7D8F-4C7A-9415-911F67B0DECC}"/>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Basic Text Slide - Surf</a:t>
            </a:r>
          </a:p>
        </p:txBody>
      </p:sp>
      <p:sp>
        <p:nvSpPr>
          <p:cNvPr id="9" name="Content Placeholder 2">
            <a:extLst>
              <a:ext uri="{FF2B5EF4-FFF2-40B4-BE49-F238E27FC236}">
                <a16:creationId xmlns:a16="http://schemas.microsoft.com/office/drawing/2014/main" id="{E7CE9FA0-6624-4A0B-93C2-63FF36488205}"/>
              </a:ext>
            </a:extLst>
          </p:cNvPr>
          <p:cNvSpPr>
            <a:spLocks noGrp="1"/>
          </p:cNvSpPr>
          <p:nvPr>
            <p:ph idx="1"/>
          </p:nvPr>
        </p:nvSpPr>
        <p:spPr>
          <a:xfrm>
            <a:off x="434787" y="1371156"/>
            <a:ext cx="11331389" cy="4653211"/>
          </a:xfrm>
        </p:spPr>
        <p:txBody>
          <a:bodyPr/>
          <a:lstStyle>
            <a:lvl1pPr marL="457200" indent="-457200">
              <a:buClr>
                <a:schemeClr val="accent1"/>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A64014D9-2A1E-42A2-8712-2C5DCB56E8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8529401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w/Photo - Surf">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8BADCF-DB9D-4D5F-8226-AF5720EA9099}"/>
              </a:ext>
            </a:extLst>
          </p:cNvPr>
          <p:cNvSpPr/>
          <p:nvPr userDrawn="1"/>
        </p:nvSpPr>
        <p:spPr>
          <a:xfrm>
            <a:off x="0" y="0"/>
            <a:ext cx="12192000" cy="10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1"/>
                </a:solidFill>
              </a:defRPr>
            </a:lvl1pPr>
          </a:lstStyle>
          <a:p>
            <a:fld id="{148C37C2-8C29-4309-AF59-A4C2FC0E928E}" type="slidenum">
              <a:rPr lang="en-US" smtClean="0"/>
              <a:pPr/>
              <a:t>‹#›</a:t>
            </a:fld>
            <a:endParaRPr lang="en-US"/>
          </a:p>
        </p:txBody>
      </p:sp>
      <p:sp>
        <p:nvSpPr>
          <p:cNvPr id="10" name="Picture Placeholder 11">
            <a:extLst>
              <a:ext uri="{FF2B5EF4-FFF2-40B4-BE49-F238E27FC236}">
                <a16:creationId xmlns:a16="http://schemas.microsoft.com/office/drawing/2014/main" id="{4BFEA19A-A519-41AF-A950-0223C637F6D2}"/>
              </a:ext>
            </a:extLst>
          </p:cNvPr>
          <p:cNvSpPr>
            <a:spLocks noGrp="1"/>
          </p:cNvSpPr>
          <p:nvPr>
            <p:ph type="pic" sz="quarter" idx="13"/>
          </p:nvPr>
        </p:nvSpPr>
        <p:spPr>
          <a:xfrm>
            <a:off x="6911787" y="1353227"/>
            <a:ext cx="4778189" cy="4653211"/>
          </a:xfrm>
        </p:spPr>
        <p:txBody>
          <a:bodyPr/>
          <a:lstStyle>
            <a:lvl1pPr marL="0" indent="0">
              <a:buNone/>
              <a:defRPr/>
            </a:lvl1pPr>
          </a:lstStyle>
          <a:p>
            <a:endParaRPr lang="en-US"/>
          </a:p>
        </p:txBody>
      </p:sp>
      <p:sp>
        <p:nvSpPr>
          <p:cNvPr id="11" name="Content Placeholder 2">
            <a:extLst>
              <a:ext uri="{FF2B5EF4-FFF2-40B4-BE49-F238E27FC236}">
                <a16:creationId xmlns:a16="http://schemas.microsoft.com/office/drawing/2014/main" id="{15A33BF7-A826-4073-A576-5881411EB65F}"/>
              </a:ext>
            </a:extLst>
          </p:cNvPr>
          <p:cNvSpPr>
            <a:spLocks noGrp="1"/>
          </p:cNvSpPr>
          <p:nvPr>
            <p:ph idx="1"/>
          </p:nvPr>
        </p:nvSpPr>
        <p:spPr>
          <a:xfrm>
            <a:off x="434787" y="1366673"/>
            <a:ext cx="6010837" cy="4653211"/>
          </a:xfrm>
        </p:spPr>
        <p:txBody>
          <a:bodyPr/>
          <a:lstStyle>
            <a:lvl1pPr marL="457200" indent="-457200">
              <a:buClr>
                <a:schemeClr val="accent1"/>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7D103B67-4EF4-419D-8243-8EB909C5F7CF}"/>
              </a:ext>
            </a:extLst>
          </p:cNvPr>
          <p:cNvSpPr>
            <a:spLocks noGrp="1"/>
          </p:cNvSpPr>
          <p:nvPr>
            <p:ph type="title" hasCustomPrompt="1"/>
          </p:nvPr>
        </p:nvSpPr>
        <p:spPr>
          <a:xfrm>
            <a:off x="434787" y="212517"/>
            <a:ext cx="11286566" cy="518203"/>
          </a:xfrm>
        </p:spPr>
        <p:txBody>
          <a:bodyPr>
            <a:noAutofit/>
          </a:bodyPr>
          <a:lstStyle>
            <a:lvl1pPr>
              <a:defRPr sz="3800" b="0" cap="none" baseline="0">
                <a:solidFill>
                  <a:schemeClr val="bg1"/>
                </a:solidFill>
              </a:defRPr>
            </a:lvl1pPr>
          </a:lstStyle>
          <a:p>
            <a:r>
              <a:rPr lang="en-US"/>
              <a:t>Basic Text with Photo - Fern</a:t>
            </a:r>
          </a:p>
        </p:txBody>
      </p:sp>
      <p:pic>
        <p:nvPicPr>
          <p:cNvPr id="8" name="Picture 7">
            <a:extLst>
              <a:ext uri="{FF2B5EF4-FFF2-40B4-BE49-F238E27FC236}">
                <a16:creationId xmlns:a16="http://schemas.microsoft.com/office/drawing/2014/main" id="{33D33931-9FD1-4645-99F0-C51E5D3186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10698705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ext w/Photo - Cobal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8D2A38-35D4-4EDD-BDF0-45A3B34C1368}"/>
              </a:ext>
            </a:extLst>
          </p:cNvPr>
          <p:cNvSpPr/>
          <p:nvPr userDrawn="1"/>
        </p:nvSpPr>
        <p:spPr>
          <a:xfrm>
            <a:off x="0" y="0"/>
            <a:ext cx="12192000" cy="10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1"/>
                </a:solidFill>
              </a:defRPr>
            </a:lvl1pPr>
          </a:lstStyle>
          <a:p>
            <a:fld id="{148C37C2-8C29-4309-AF59-A4C2FC0E928E}" type="slidenum">
              <a:rPr lang="en-US" smtClean="0"/>
              <a:pPr/>
              <a:t>‹#›</a:t>
            </a:fld>
            <a:endParaRPr lang="en-US"/>
          </a:p>
        </p:txBody>
      </p:sp>
      <p:sp>
        <p:nvSpPr>
          <p:cNvPr id="10" name="Title 1">
            <a:extLst>
              <a:ext uri="{FF2B5EF4-FFF2-40B4-BE49-F238E27FC236}">
                <a16:creationId xmlns:a16="http://schemas.microsoft.com/office/drawing/2014/main" id="{043FE786-22E7-4F7E-A9DF-EF833932BAAA}"/>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Side By Side Content - Fern</a:t>
            </a:r>
          </a:p>
        </p:txBody>
      </p:sp>
      <p:sp>
        <p:nvSpPr>
          <p:cNvPr id="11" name="Content Placeholder 2">
            <a:extLst>
              <a:ext uri="{FF2B5EF4-FFF2-40B4-BE49-F238E27FC236}">
                <a16:creationId xmlns:a16="http://schemas.microsoft.com/office/drawing/2014/main" id="{6F8A82D6-DBDA-418E-8A27-DEDA44851DDA}"/>
              </a:ext>
            </a:extLst>
          </p:cNvPr>
          <p:cNvSpPr>
            <a:spLocks noGrp="1"/>
          </p:cNvSpPr>
          <p:nvPr>
            <p:ph idx="1"/>
          </p:nvPr>
        </p:nvSpPr>
        <p:spPr>
          <a:xfrm>
            <a:off x="434788" y="1366673"/>
            <a:ext cx="5392272" cy="4653211"/>
          </a:xfrm>
        </p:spPr>
        <p:txBody>
          <a:bodyPr/>
          <a:lstStyle>
            <a:lvl1pPr marL="457200" indent="-457200">
              <a:buClr>
                <a:schemeClr val="accent1"/>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B11AB4F7-4797-48D6-B2A1-BB3A5AC73FB8}"/>
              </a:ext>
            </a:extLst>
          </p:cNvPr>
          <p:cNvSpPr>
            <a:spLocks noGrp="1"/>
          </p:cNvSpPr>
          <p:nvPr>
            <p:ph idx="13"/>
          </p:nvPr>
        </p:nvSpPr>
        <p:spPr>
          <a:xfrm>
            <a:off x="6306671" y="1366673"/>
            <a:ext cx="5392272" cy="4653211"/>
          </a:xfrm>
        </p:spPr>
        <p:txBody>
          <a:bodyPr/>
          <a:lstStyle>
            <a:lvl1pPr marL="457200" indent="-457200">
              <a:buClr>
                <a:schemeClr val="accent1"/>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A0AD678D-76B2-4EA5-BABE-A186DF10EC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1021889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w Caption - Surf">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BE2315-CF18-4042-A7C9-C045E3058E41}"/>
              </a:ext>
            </a:extLst>
          </p:cNvPr>
          <p:cNvSpPr/>
          <p:nvPr userDrawn="1"/>
        </p:nvSpPr>
        <p:spPr>
          <a:xfrm>
            <a:off x="0" y="0"/>
            <a:ext cx="12192000" cy="10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1"/>
                </a:solidFill>
              </a:defRPr>
            </a:lvl1pPr>
          </a:lstStyle>
          <a:p>
            <a:fld id="{148C37C2-8C29-4309-AF59-A4C2FC0E928E}" type="slidenum">
              <a:rPr lang="en-US" smtClean="0"/>
              <a:pPr/>
              <a:t>‹#›</a:t>
            </a:fld>
            <a:endParaRPr lang="en-US"/>
          </a:p>
        </p:txBody>
      </p:sp>
      <p:sp>
        <p:nvSpPr>
          <p:cNvPr id="8" name="Picture Placeholder 11">
            <a:extLst>
              <a:ext uri="{FF2B5EF4-FFF2-40B4-BE49-F238E27FC236}">
                <a16:creationId xmlns:a16="http://schemas.microsoft.com/office/drawing/2014/main" id="{42AAEC8E-322D-4467-A74E-E744C3497830}"/>
              </a:ext>
            </a:extLst>
          </p:cNvPr>
          <p:cNvSpPr>
            <a:spLocks noGrp="1"/>
          </p:cNvSpPr>
          <p:nvPr>
            <p:ph type="pic" sz="quarter" idx="13"/>
          </p:nvPr>
        </p:nvSpPr>
        <p:spPr>
          <a:xfrm>
            <a:off x="434787" y="1399769"/>
            <a:ext cx="11309404" cy="3972046"/>
          </a:xfrm>
        </p:spPr>
        <p:txBody>
          <a:bodyPr/>
          <a:lstStyle>
            <a:lvl1pPr marL="0" indent="0">
              <a:buNone/>
              <a:defRPr/>
            </a:lvl1pPr>
          </a:lstStyle>
          <a:p>
            <a:endParaRPr lang="en-US"/>
          </a:p>
        </p:txBody>
      </p:sp>
      <p:sp>
        <p:nvSpPr>
          <p:cNvPr id="9" name="Text Placeholder 8">
            <a:extLst>
              <a:ext uri="{FF2B5EF4-FFF2-40B4-BE49-F238E27FC236}">
                <a16:creationId xmlns:a16="http://schemas.microsoft.com/office/drawing/2014/main" id="{F1C6CD2F-8743-4635-8933-20FFAC8C1E21}"/>
              </a:ext>
            </a:extLst>
          </p:cNvPr>
          <p:cNvSpPr>
            <a:spLocks noGrp="1"/>
          </p:cNvSpPr>
          <p:nvPr>
            <p:ph type="body" sz="quarter" idx="14" hasCustomPrompt="1"/>
          </p:nvPr>
        </p:nvSpPr>
        <p:spPr>
          <a:xfrm>
            <a:off x="434786" y="5491164"/>
            <a:ext cx="11309404" cy="452436"/>
          </a:xfrm>
        </p:spPr>
        <p:txBody>
          <a:bodyPr>
            <a:normAutofit/>
          </a:bodyPr>
          <a:lstStyle>
            <a:lvl1pPr marL="0" indent="0" algn="ctr">
              <a:buNone/>
              <a:defRPr sz="2400"/>
            </a:lvl1pPr>
          </a:lstStyle>
          <a:p>
            <a:pPr lvl="0"/>
            <a:r>
              <a:rPr lang="en-US"/>
              <a:t>Caption goes here</a:t>
            </a:r>
          </a:p>
        </p:txBody>
      </p:sp>
      <p:sp>
        <p:nvSpPr>
          <p:cNvPr id="12" name="Title 1">
            <a:extLst>
              <a:ext uri="{FF2B5EF4-FFF2-40B4-BE49-F238E27FC236}">
                <a16:creationId xmlns:a16="http://schemas.microsoft.com/office/drawing/2014/main" id="{C60C39C2-7D8C-4F94-9EA1-C06D4204E10B}"/>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Large Photo with Caption - Surf</a:t>
            </a:r>
          </a:p>
        </p:txBody>
      </p:sp>
      <p:pic>
        <p:nvPicPr>
          <p:cNvPr id="10" name="Picture 9">
            <a:extLst>
              <a:ext uri="{FF2B5EF4-FFF2-40B4-BE49-F238E27FC236}">
                <a16:creationId xmlns:a16="http://schemas.microsoft.com/office/drawing/2014/main" id="{4A677EB2-8744-462A-BD40-3CB90234B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1887016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ight side full photo - Surf">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0C8DE5-8281-4374-8207-266BA711CE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119A326-45AF-43EC-BD76-2C3995110AAE}"/>
              </a:ext>
            </a:extLst>
          </p:cNvPr>
          <p:cNvSpPr/>
          <p:nvPr userDrawn="1"/>
        </p:nvSpPr>
        <p:spPr>
          <a:xfrm>
            <a:off x="0" y="0"/>
            <a:ext cx="12192000" cy="10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bg1"/>
                </a:solidFill>
              </a:defRPr>
            </a:lvl1pPr>
          </a:lstStyle>
          <a:p>
            <a:fld id="{148C37C2-8C29-4309-AF59-A4C2FC0E928E}" type="slidenum">
              <a:rPr lang="en-US" smtClean="0"/>
              <a:pPr/>
              <a:t>‹#›</a:t>
            </a:fld>
            <a:endParaRPr lang="en-US"/>
          </a:p>
        </p:txBody>
      </p:sp>
      <p:sp>
        <p:nvSpPr>
          <p:cNvPr id="8" name="Title 1">
            <a:extLst>
              <a:ext uri="{FF2B5EF4-FFF2-40B4-BE49-F238E27FC236}">
                <a16:creationId xmlns:a16="http://schemas.microsoft.com/office/drawing/2014/main" id="{9B286A9A-BEDA-4C30-83B5-BBD3B2516E3C}"/>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Large Photo with Caption - Surf</a:t>
            </a:r>
          </a:p>
        </p:txBody>
      </p:sp>
      <p:sp>
        <p:nvSpPr>
          <p:cNvPr id="10" name="Content Placeholder 2">
            <a:extLst>
              <a:ext uri="{FF2B5EF4-FFF2-40B4-BE49-F238E27FC236}">
                <a16:creationId xmlns:a16="http://schemas.microsoft.com/office/drawing/2014/main" id="{9A940382-441C-4BD7-AA2C-D890DEA74C20}"/>
              </a:ext>
            </a:extLst>
          </p:cNvPr>
          <p:cNvSpPr>
            <a:spLocks noGrp="1"/>
          </p:cNvSpPr>
          <p:nvPr>
            <p:ph idx="1"/>
          </p:nvPr>
        </p:nvSpPr>
        <p:spPr>
          <a:xfrm>
            <a:off x="434788" y="1366673"/>
            <a:ext cx="5163671" cy="4653211"/>
          </a:xfrm>
        </p:spPr>
        <p:txBody>
          <a:bodyPr/>
          <a:lstStyle>
            <a:lvl1pPr marL="457200" indent="-457200">
              <a:buClr>
                <a:schemeClr val="accent1"/>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008D529E-AEA6-48A1-9BA9-BF62B8EB3A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318185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3FAF1D-FDCC-4B8D-936E-470B9123AFA3}"/>
              </a:ext>
            </a:extLst>
          </p:cNvPr>
          <p:cNvSpPr/>
          <p:nvPr userDrawn="1"/>
        </p:nvSpPr>
        <p:spPr>
          <a:xfrm>
            <a:off x="0" y="2361215"/>
            <a:ext cx="12192000" cy="2165567"/>
          </a:xfrm>
          <a:prstGeom prst="rect">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482869" y="2824148"/>
            <a:ext cx="10807002" cy="823857"/>
          </a:xfrm>
        </p:spPr>
        <p:txBody>
          <a:bodyPr anchor="b">
            <a:noAutofit/>
          </a:bodyPr>
          <a:lstStyle>
            <a:lvl1pPr algn="ctr">
              <a:defRPr sz="5400" cap="all" spc="300" baseline="0">
                <a:solidFill>
                  <a:schemeClr val="bg1"/>
                </a:solidFill>
              </a:defRPr>
            </a:lvl1pPr>
          </a:lstStyle>
          <a:p>
            <a:r>
              <a:rPr lang="en-US"/>
              <a:t>TITLE SLIDE C PLUM</a:t>
            </a:r>
          </a:p>
        </p:txBody>
      </p:sp>
      <p:sp>
        <p:nvSpPr>
          <p:cNvPr id="3" name="Subtitle 2">
            <a:extLst>
              <a:ext uri="{FF2B5EF4-FFF2-40B4-BE49-F238E27FC236}">
                <a16:creationId xmlns:a16="http://schemas.microsoft.com/office/drawing/2014/main" id="{4BDD80D7-166A-4BDF-A9D7-D3A6B0BDF7CF}"/>
              </a:ext>
            </a:extLst>
          </p:cNvPr>
          <p:cNvSpPr>
            <a:spLocks noGrp="1"/>
          </p:cNvSpPr>
          <p:nvPr>
            <p:ph type="subTitle" idx="1" hasCustomPrompt="1"/>
          </p:nvPr>
        </p:nvSpPr>
        <p:spPr>
          <a:xfrm>
            <a:off x="598425" y="3591198"/>
            <a:ext cx="10475406" cy="49759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information</a:t>
            </a:r>
          </a:p>
        </p:txBody>
      </p:sp>
      <p:sp>
        <p:nvSpPr>
          <p:cNvPr id="14" name="Text Placeholder 13">
            <a:extLst>
              <a:ext uri="{FF2B5EF4-FFF2-40B4-BE49-F238E27FC236}">
                <a16:creationId xmlns:a16="http://schemas.microsoft.com/office/drawing/2014/main" id="{A5D6A59E-7A4D-4829-8640-0B2ED9E5271B}"/>
              </a:ext>
            </a:extLst>
          </p:cNvPr>
          <p:cNvSpPr>
            <a:spLocks noGrp="1"/>
          </p:cNvSpPr>
          <p:nvPr>
            <p:ph type="body" sz="quarter" idx="10" hasCustomPrompt="1"/>
          </p:nvPr>
        </p:nvSpPr>
        <p:spPr>
          <a:xfrm>
            <a:off x="339965" y="5324684"/>
            <a:ext cx="4119901" cy="444022"/>
          </a:xfrm>
        </p:spPr>
        <p:txBody>
          <a:bodyPr>
            <a:noAutofit/>
          </a:bodyPr>
          <a:lstStyle>
            <a:lvl1pPr marL="0" indent="0" algn="l">
              <a:buNone/>
              <a:defRPr sz="2800">
                <a:solidFill>
                  <a:schemeClr val="tx2">
                    <a:lumMod val="40000"/>
                    <a:lumOff val="60000"/>
                  </a:schemeClr>
                </a:solidFill>
              </a:defRPr>
            </a:lvl1pPr>
            <a:lvl3pPr marL="914400" indent="0">
              <a:buNone/>
              <a:defRPr/>
            </a:lvl3pPr>
          </a:lstStyle>
          <a:p>
            <a:pPr lvl="0"/>
            <a:r>
              <a:rPr lang="en-US"/>
              <a:t>Presenter Name</a:t>
            </a:r>
          </a:p>
        </p:txBody>
      </p:sp>
      <p:sp>
        <p:nvSpPr>
          <p:cNvPr id="16" name="Text Placeholder 15">
            <a:extLst>
              <a:ext uri="{FF2B5EF4-FFF2-40B4-BE49-F238E27FC236}">
                <a16:creationId xmlns:a16="http://schemas.microsoft.com/office/drawing/2014/main" id="{D131502E-FB20-479F-92EB-FF32FF99BCD2}"/>
              </a:ext>
            </a:extLst>
          </p:cNvPr>
          <p:cNvSpPr>
            <a:spLocks noGrp="1"/>
          </p:cNvSpPr>
          <p:nvPr>
            <p:ph type="body" sz="quarter" idx="11" hasCustomPrompt="1"/>
          </p:nvPr>
        </p:nvSpPr>
        <p:spPr>
          <a:xfrm>
            <a:off x="344989" y="5741189"/>
            <a:ext cx="3408362" cy="368125"/>
          </a:xfrm>
        </p:spPr>
        <p:txBody>
          <a:bodyPr>
            <a:normAutofit/>
          </a:bodyPr>
          <a:lstStyle>
            <a:lvl1pPr marL="0" indent="0" algn="l">
              <a:buNone/>
              <a:defRPr sz="2000">
                <a:solidFill>
                  <a:schemeClr val="bg1"/>
                </a:solidFill>
              </a:defRPr>
            </a:lvl1pPr>
          </a:lstStyle>
          <a:p>
            <a:pPr lvl="0"/>
            <a:r>
              <a:rPr lang="en-US"/>
              <a:t>Presenter Title</a:t>
            </a:r>
          </a:p>
        </p:txBody>
      </p:sp>
      <p:sp>
        <p:nvSpPr>
          <p:cNvPr id="20" name="Text Placeholder 19">
            <a:extLst>
              <a:ext uri="{FF2B5EF4-FFF2-40B4-BE49-F238E27FC236}">
                <a16:creationId xmlns:a16="http://schemas.microsoft.com/office/drawing/2014/main" id="{9C38B1AD-1563-4AB2-9401-6D0AAE9896C1}"/>
              </a:ext>
            </a:extLst>
          </p:cNvPr>
          <p:cNvSpPr>
            <a:spLocks noGrp="1"/>
          </p:cNvSpPr>
          <p:nvPr>
            <p:ph type="body" sz="quarter" idx="12" hasCustomPrompt="1"/>
          </p:nvPr>
        </p:nvSpPr>
        <p:spPr>
          <a:xfrm>
            <a:off x="344989" y="6096869"/>
            <a:ext cx="5048250" cy="444022"/>
          </a:xfrm>
        </p:spPr>
        <p:txBody>
          <a:bodyPr>
            <a:normAutofit/>
          </a:bodyPr>
          <a:lstStyle>
            <a:lvl1pPr marL="0" indent="0" algn="l">
              <a:buNone/>
              <a:defRPr sz="2000">
                <a:solidFill>
                  <a:schemeClr val="bg1"/>
                </a:solidFill>
              </a:defRPr>
            </a:lvl1pPr>
            <a:lvl5pPr marL="1828800" indent="0">
              <a:buNone/>
              <a:defRPr/>
            </a:lvl5pPr>
          </a:lstStyle>
          <a:p>
            <a:pPr lvl="0"/>
            <a:r>
              <a:rPr lang="en-US"/>
              <a:t>Location Name | Month 01, 2021</a:t>
            </a:r>
          </a:p>
        </p:txBody>
      </p:sp>
      <p:pic>
        <p:nvPicPr>
          <p:cNvPr id="6" name="Picture 5">
            <a:extLst>
              <a:ext uri="{FF2B5EF4-FFF2-40B4-BE49-F238E27FC236}">
                <a16:creationId xmlns:a16="http://schemas.microsoft.com/office/drawing/2014/main" id="{13E8BB89-A9DC-49D8-AA3D-2409A94204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4732" y="5717512"/>
            <a:ext cx="2552279" cy="847972"/>
          </a:xfrm>
          <a:prstGeom prst="rect">
            <a:avLst/>
          </a:prstGeom>
        </p:spPr>
      </p:pic>
      <p:sp>
        <p:nvSpPr>
          <p:cNvPr id="9" name="Picture Placeholder 4">
            <a:extLst>
              <a:ext uri="{FF2B5EF4-FFF2-40B4-BE49-F238E27FC236}">
                <a16:creationId xmlns:a16="http://schemas.microsoft.com/office/drawing/2014/main" id="{54787676-7D90-4E87-9A18-11B15DDE3106}"/>
              </a:ext>
            </a:extLst>
          </p:cNvPr>
          <p:cNvSpPr>
            <a:spLocks noGrp="1"/>
          </p:cNvSpPr>
          <p:nvPr>
            <p:ph type="pic" sz="quarter" idx="21" hasCustomPrompt="1"/>
          </p:nvPr>
        </p:nvSpPr>
        <p:spPr>
          <a:xfrm>
            <a:off x="7495054" y="5821870"/>
            <a:ext cx="1720663" cy="719021"/>
          </a:xfrm>
        </p:spPr>
        <p:txBody>
          <a:bodyPr/>
          <a:lstStyle>
            <a:lvl1pPr marL="0" indent="0" algn="ctr">
              <a:buNone/>
              <a:defRPr>
                <a:solidFill>
                  <a:schemeClr val="bg1"/>
                </a:solidFill>
              </a:defRPr>
            </a:lvl1pPr>
          </a:lstStyle>
          <a:p>
            <a:r>
              <a:rPr lang="en-US"/>
              <a:t>PARTNER LOGO</a:t>
            </a:r>
          </a:p>
        </p:txBody>
      </p:sp>
    </p:spTree>
    <p:extLst>
      <p:ext uri="{BB962C8B-B14F-4D97-AF65-F5344CB8AC3E}">
        <p14:creationId xmlns:p14="http://schemas.microsoft.com/office/powerpoint/2010/main" val="4203247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A - Monarch">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060049" y="2817143"/>
            <a:ext cx="6242722" cy="1325563"/>
          </a:xfrm>
        </p:spPr>
        <p:txBody>
          <a:bodyPr>
            <a:normAutofit/>
          </a:bodyPr>
          <a:lstStyle>
            <a:lvl1pPr algn="ctr">
              <a:defRPr sz="4400">
                <a:solidFill>
                  <a:schemeClr val="bg1"/>
                </a:solidFill>
              </a:defRPr>
            </a:lvl1pPr>
          </a:lstStyle>
          <a:p>
            <a:r>
              <a:rPr lang="en-US"/>
              <a:t>MONARCH SECTION TITLE CARD A</a:t>
            </a:r>
          </a:p>
        </p:txBody>
      </p:sp>
      <p:pic>
        <p:nvPicPr>
          <p:cNvPr id="7" name="Picture 6">
            <a:extLst>
              <a:ext uri="{FF2B5EF4-FFF2-40B4-BE49-F238E27FC236}">
                <a16:creationId xmlns:a16="http://schemas.microsoft.com/office/drawing/2014/main" id="{62AECAAC-5F45-4888-AE36-807EA8281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5488" y="5832628"/>
            <a:ext cx="2097566" cy="696898"/>
          </a:xfrm>
          <a:prstGeom prst="rect">
            <a:avLst/>
          </a:prstGeom>
        </p:spPr>
      </p:pic>
    </p:spTree>
    <p:extLst>
      <p:ext uri="{BB962C8B-B14F-4D97-AF65-F5344CB8AC3E}">
        <p14:creationId xmlns:p14="http://schemas.microsoft.com/office/powerpoint/2010/main" val="16420064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Intro B - Monar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412724" y="2837239"/>
            <a:ext cx="5713520" cy="1325563"/>
          </a:xfrm>
        </p:spPr>
        <p:txBody>
          <a:bodyPr>
            <a:normAutofit/>
          </a:bodyPr>
          <a:lstStyle>
            <a:lvl1pPr algn="ctr">
              <a:defRPr sz="4400">
                <a:solidFill>
                  <a:schemeClr val="bg1"/>
                </a:solidFill>
              </a:defRPr>
            </a:lvl1pPr>
          </a:lstStyle>
          <a:p>
            <a:r>
              <a:rPr lang="en-US"/>
              <a:t>MONARCH SECTION TITLE CARD B</a:t>
            </a:r>
          </a:p>
        </p:txBody>
      </p:sp>
      <p:sp>
        <p:nvSpPr>
          <p:cNvPr id="6" name="Rectangle 5">
            <a:extLst>
              <a:ext uri="{FF2B5EF4-FFF2-40B4-BE49-F238E27FC236}">
                <a16:creationId xmlns:a16="http://schemas.microsoft.com/office/drawing/2014/main" id="{09CD0D10-8A8E-4B1A-832B-BFEBE68A603B}"/>
              </a:ext>
            </a:extLst>
          </p:cNvPr>
          <p:cNvSpPr/>
          <p:nvPr userDrawn="1"/>
        </p:nvSpPr>
        <p:spPr>
          <a:xfrm>
            <a:off x="2867487" y="1979719"/>
            <a:ext cx="6627181" cy="291631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019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C - Monar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2BCC6-53C8-4E33-A94E-68AE8EDA77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412724" y="2837239"/>
            <a:ext cx="5713520" cy="1325563"/>
          </a:xfrm>
        </p:spPr>
        <p:txBody>
          <a:bodyPr>
            <a:normAutofit/>
          </a:bodyPr>
          <a:lstStyle>
            <a:lvl1pPr algn="ctr">
              <a:defRPr sz="4400">
                <a:solidFill>
                  <a:schemeClr val="bg1"/>
                </a:solidFill>
              </a:defRPr>
            </a:lvl1pPr>
          </a:lstStyle>
          <a:p>
            <a:r>
              <a:rPr lang="en-US"/>
              <a:t>MONARCH SECTION TITLE CARD C</a:t>
            </a:r>
          </a:p>
        </p:txBody>
      </p:sp>
      <p:sp>
        <p:nvSpPr>
          <p:cNvPr id="6" name="Rectangle 5">
            <a:extLst>
              <a:ext uri="{FF2B5EF4-FFF2-40B4-BE49-F238E27FC236}">
                <a16:creationId xmlns:a16="http://schemas.microsoft.com/office/drawing/2014/main" id="{09CD0D10-8A8E-4B1A-832B-BFEBE68A603B}"/>
              </a:ext>
            </a:extLst>
          </p:cNvPr>
          <p:cNvSpPr/>
          <p:nvPr userDrawn="1"/>
        </p:nvSpPr>
        <p:spPr>
          <a:xfrm>
            <a:off x="2867487" y="1979719"/>
            <a:ext cx="6627181" cy="291631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9008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sic Text Slide - Monarch">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9B49F3-28C4-4FE2-9EE4-3A510572B90A}"/>
              </a:ext>
            </a:extLst>
          </p:cNvPr>
          <p:cNvSpPr/>
          <p:nvPr userDrawn="1"/>
        </p:nvSpPr>
        <p:spPr>
          <a:xfrm>
            <a:off x="0" y="0"/>
            <a:ext cx="12192000" cy="10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5"/>
                </a:solidFill>
              </a:defRPr>
            </a:lvl1pPr>
          </a:lstStyle>
          <a:p>
            <a:fld id="{148C37C2-8C29-4309-AF59-A4C2FC0E928E}" type="slidenum">
              <a:rPr lang="en-US" smtClean="0"/>
              <a:pPr/>
              <a:t>‹#›</a:t>
            </a:fld>
            <a:endParaRPr lang="en-US"/>
          </a:p>
        </p:txBody>
      </p:sp>
      <p:sp>
        <p:nvSpPr>
          <p:cNvPr id="8" name="Title 1">
            <a:extLst>
              <a:ext uri="{FF2B5EF4-FFF2-40B4-BE49-F238E27FC236}">
                <a16:creationId xmlns:a16="http://schemas.microsoft.com/office/drawing/2014/main" id="{E6FE62DC-0F56-4EB9-AD22-7B7B0E70C061}"/>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Basic Text Slide - Monarch</a:t>
            </a:r>
          </a:p>
        </p:txBody>
      </p:sp>
      <p:sp>
        <p:nvSpPr>
          <p:cNvPr id="9" name="Content Placeholder 2">
            <a:extLst>
              <a:ext uri="{FF2B5EF4-FFF2-40B4-BE49-F238E27FC236}">
                <a16:creationId xmlns:a16="http://schemas.microsoft.com/office/drawing/2014/main" id="{9DA7377D-8997-4024-AA20-1398FE7A738C}"/>
              </a:ext>
            </a:extLst>
          </p:cNvPr>
          <p:cNvSpPr>
            <a:spLocks noGrp="1"/>
          </p:cNvSpPr>
          <p:nvPr>
            <p:ph idx="1"/>
          </p:nvPr>
        </p:nvSpPr>
        <p:spPr>
          <a:xfrm>
            <a:off x="434787" y="1371156"/>
            <a:ext cx="11331389" cy="4653211"/>
          </a:xfrm>
        </p:spPr>
        <p:txBody>
          <a:bodyPr/>
          <a:lstStyle>
            <a:lvl1pPr marL="457200" indent="-457200">
              <a:buClr>
                <a:schemeClr val="accent5"/>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7" name="Picture 6">
            <a:extLst>
              <a:ext uri="{FF2B5EF4-FFF2-40B4-BE49-F238E27FC236}">
                <a16:creationId xmlns:a16="http://schemas.microsoft.com/office/drawing/2014/main" id="{15814D99-39A4-4F20-B34A-2106C7A706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35846085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w/Photo - Monarch">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4ECF47-1980-4D24-8803-602F3DB7DF5C}"/>
              </a:ext>
            </a:extLst>
          </p:cNvPr>
          <p:cNvSpPr/>
          <p:nvPr userDrawn="1"/>
        </p:nvSpPr>
        <p:spPr>
          <a:xfrm>
            <a:off x="0" y="0"/>
            <a:ext cx="12192000" cy="10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5"/>
                </a:solidFill>
              </a:defRPr>
            </a:lvl1pPr>
          </a:lstStyle>
          <a:p>
            <a:fld id="{148C37C2-8C29-4309-AF59-A4C2FC0E928E}" type="slidenum">
              <a:rPr lang="en-US" smtClean="0"/>
              <a:pPr/>
              <a:t>‹#›</a:t>
            </a:fld>
            <a:endParaRPr lang="en-US"/>
          </a:p>
        </p:txBody>
      </p:sp>
      <p:sp>
        <p:nvSpPr>
          <p:cNvPr id="10" name="Picture Placeholder 11">
            <a:extLst>
              <a:ext uri="{FF2B5EF4-FFF2-40B4-BE49-F238E27FC236}">
                <a16:creationId xmlns:a16="http://schemas.microsoft.com/office/drawing/2014/main" id="{C4EEC3F6-B1FC-44BB-937C-87C5BC599D1F}"/>
              </a:ext>
            </a:extLst>
          </p:cNvPr>
          <p:cNvSpPr>
            <a:spLocks noGrp="1"/>
          </p:cNvSpPr>
          <p:nvPr>
            <p:ph type="pic" sz="quarter" idx="13"/>
          </p:nvPr>
        </p:nvSpPr>
        <p:spPr>
          <a:xfrm>
            <a:off x="6911787" y="1353227"/>
            <a:ext cx="4778189" cy="4653211"/>
          </a:xfrm>
        </p:spPr>
        <p:txBody>
          <a:bodyPr/>
          <a:lstStyle>
            <a:lvl1pPr marL="0" indent="0">
              <a:buNone/>
              <a:defRPr/>
            </a:lvl1pPr>
          </a:lstStyle>
          <a:p>
            <a:endParaRPr lang="en-US"/>
          </a:p>
        </p:txBody>
      </p:sp>
      <p:sp>
        <p:nvSpPr>
          <p:cNvPr id="11" name="Content Placeholder 2">
            <a:extLst>
              <a:ext uri="{FF2B5EF4-FFF2-40B4-BE49-F238E27FC236}">
                <a16:creationId xmlns:a16="http://schemas.microsoft.com/office/drawing/2014/main" id="{9100F0EB-3681-46B9-A3B7-487193BA0627}"/>
              </a:ext>
            </a:extLst>
          </p:cNvPr>
          <p:cNvSpPr>
            <a:spLocks noGrp="1"/>
          </p:cNvSpPr>
          <p:nvPr>
            <p:ph idx="1"/>
          </p:nvPr>
        </p:nvSpPr>
        <p:spPr>
          <a:xfrm>
            <a:off x="434787" y="1366673"/>
            <a:ext cx="6010837" cy="4653211"/>
          </a:xfrm>
        </p:spPr>
        <p:txBody>
          <a:bodyPr/>
          <a:lstStyle>
            <a:lvl1pPr marL="457200" indent="-457200">
              <a:buClr>
                <a:schemeClr val="accent5"/>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14F55F56-EEFB-4C5A-B5B9-EEC84D0B3E27}"/>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Basic Text with Photo - Monarch</a:t>
            </a:r>
          </a:p>
        </p:txBody>
      </p:sp>
      <p:pic>
        <p:nvPicPr>
          <p:cNvPr id="8" name="Picture 7">
            <a:extLst>
              <a:ext uri="{FF2B5EF4-FFF2-40B4-BE49-F238E27FC236}">
                <a16:creationId xmlns:a16="http://schemas.microsoft.com/office/drawing/2014/main" id="{DFFB330C-E651-4E36-81B2-D57AC1936E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4136275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Text w/Photo - Cobal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44BE6F-C1F3-4E04-A79D-AC2D915A3C00}"/>
              </a:ext>
            </a:extLst>
          </p:cNvPr>
          <p:cNvSpPr/>
          <p:nvPr userDrawn="1"/>
        </p:nvSpPr>
        <p:spPr>
          <a:xfrm>
            <a:off x="0" y="0"/>
            <a:ext cx="12192000" cy="10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5"/>
                </a:solidFill>
              </a:defRPr>
            </a:lvl1pPr>
          </a:lstStyle>
          <a:p>
            <a:fld id="{148C37C2-8C29-4309-AF59-A4C2FC0E928E}" type="slidenum">
              <a:rPr lang="en-US" smtClean="0"/>
              <a:pPr/>
              <a:t>‹#›</a:t>
            </a:fld>
            <a:endParaRPr lang="en-US"/>
          </a:p>
        </p:txBody>
      </p:sp>
      <p:sp>
        <p:nvSpPr>
          <p:cNvPr id="10" name="Title 1">
            <a:extLst>
              <a:ext uri="{FF2B5EF4-FFF2-40B4-BE49-F238E27FC236}">
                <a16:creationId xmlns:a16="http://schemas.microsoft.com/office/drawing/2014/main" id="{8C6BCC4D-2403-497A-982A-902AB970A0DF}"/>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Side By Side Content - Monarch</a:t>
            </a:r>
          </a:p>
        </p:txBody>
      </p:sp>
      <p:sp>
        <p:nvSpPr>
          <p:cNvPr id="11" name="Content Placeholder 2">
            <a:extLst>
              <a:ext uri="{FF2B5EF4-FFF2-40B4-BE49-F238E27FC236}">
                <a16:creationId xmlns:a16="http://schemas.microsoft.com/office/drawing/2014/main" id="{6D21628B-E54C-4A67-A673-B9181B274B91}"/>
              </a:ext>
            </a:extLst>
          </p:cNvPr>
          <p:cNvSpPr>
            <a:spLocks noGrp="1"/>
          </p:cNvSpPr>
          <p:nvPr>
            <p:ph idx="1"/>
          </p:nvPr>
        </p:nvSpPr>
        <p:spPr>
          <a:xfrm>
            <a:off x="434788" y="1366673"/>
            <a:ext cx="5392272" cy="4653211"/>
          </a:xfrm>
        </p:spPr>
        <p:txBody>
          <a:bodyPr/>
          <a:lstStyle>
            <a:lvl1pPr marL="457200" indent="-457200">
              <a:buClr>
                <a:schemeClr val="accent5"/>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0ABE3FE3-4046-4355-8384-B8A99FC5C115}"/>
              </a:ext>
            </a:extLst>
          </p:cNvPr>
          <p:cNvSpPr>
            <a:spLocks noGrp="1"/>
          </p:cNvSpPr>
          <p:nvPr>
            <p:ph idx="13"/>
          </p:nvPr>
        </p:nvSpPr>
        <p:spPr>
          <a:xfrm>
            <a:off x="6306671" y="1366673"/>
            <a:ext cx="5392272" cy="4653211"/>
          </a:xfrm>
        </p:spPr>
        <p:txBody>
          <a:bodyPr/>
          <a:lstStyle>
            <a:lvl1pPr marL="457200" indent="-457200">
              <a:buClr>
                <a:schemeClr val="accent5"/>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DA15EEEE-518F-4212-B7BB-EF3C9F6BE4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34353"/>
            <a:ext cx="2578609" cy="459423"/>
          </a:xfrm>
          <a:prstGeom prst="rect">
            <a:avLst/>
          </a:prstGeom>
        </p:spPr>
      </p:pic>
    </p:spTree>
    <p:extLst>
      <p:ext uri="{BB962C8B-B14F-4D97-AF65-F5344CB8AC3E}">
        <p14:creationId xmlns:p14="http://schemas.microsoft.com/office/powerpoint/2010/main" val="23715517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 w Caption - Monarch">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CC58E2-CEC1-470A-BC99-ACB17F7E75AD}"/>
              </a:ext>
            </a:extLst>
          </p:cNvPr>
          <p:cNvSpPr/>
          <p:nvPr userDrawn="1"/>
        </p:nvSpPr>
        <p:spPr>
          <a:xfrm>
            <a:off x="0" y="0"/>
            <a:ext cx="12192000" cy="10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5"/>
                </a:solidFill>
              </a:defRPr>
            </a:lvl1pPr>
          </a:lstStyle>
          <a:p>
            <a:fld id="{148C37C2-8C29-4309-AF59-A4C2FC0E928E}" type="slidenum">
              <a:rPr lang="en-US" smtClean="0"/>
              <a:pPr/>
              <a:t>‹#›</a:t>
            </a:fld>
            <a:endParaRPr lang="en-US"/>
          </a:p>
        </p:txBody>
      </p:sp>
      <p:sp>
        <p:nvSpPr>
          <p:cNvPr id="13" name="Picture Placeholder 11">
            <a:extLst>
              <a:ext uri="{FF2B5EF4-FFF2-40B4-BE49-F238E27FC236}">
                <a16:creationId xmlns:a16="http://schemas.microsoft.com/office/drawing/2014/main" id="{49CA30ED-2A96-4531-B26B-2ADB63740378}"/>
              </a:ext>
            </a:extLst>
          </p:cNvPr>
          <p:cNvSpPr>
            <a:spLocks noGrp="1"/>
          </p:cNvSpPr>
          <p:nvPr>
            <p:ph type="pic" sz="quarter" idx="13"/>
          </p:nvPr>
        </p:nvSpPr>
        <p:spPr>
          <a:xfrm>
            <a:off x="434787" y="1399769"/>
            <a:ext cx="11309404" cy="3972046"/>
          </a:xfrm>
        </p:spPr>
        <p:txBody>
          <a:bodyPr/>
          <a:lstStyle>
            <a:lvl1pPr marL="0" indent="0">
              <a:buNone/>
              <a:defRPr/>
            </a:lvl1pPr>
          </a:lstStyle>
          <a:p>
            <a:endParaRPr lang="en-US"/>
          </a:p>
        </p:txBody>
      </p:sp>
      <p:sp>
        <p:nvSpPr>
          <p:cNvPr id="14" name="Text Placeholder 8">
            <a:extLst>
              <a:ext uri="{FF2B5EF4-FFF2-40B4-BE49-F238E27FC236}">
                <a16:creationId xmlns:a16="http://schemas.microsoft.com/office/drawing/2014/main" id="{7ED44E20-F191-4853-B40F-7BC079797976}"/>
              </a:ext>
            </a:extLst>
          </p:cNvPr>
          <p:cNvSpPr>
            <a:spLocks noGrp="1"/>
          </p:cNvSpPr>
          <p:nvPr>
            <p:ph type="body" sz="quarter" idx="14" hasCustomPrompt="1"/>
          </p:nvPr>
        </p:nvSpPr>
        <p:spPr>
          <a:xfrm>
            <a:off x="434786" y="5491164"/>
            <a:ext cx="11309404" cy="452436"/>
          </a:xfrm>
        </p:spPr>
        <p:txBody>
          <a:bodyPr>
            <a:normAutofit/>
          </a:bodyPr>
          <a:lstStyle>
            <a:lvl1pPr marL="0" indent="0" algn="ctr">
              <a:buNone/>
              <a:defRPr sz="2400"/>
            </a:lvl1pPr>
          </a:lstStyle>
          <a:p>
            <a:pPr lvl="0"/>
            <a:r>
              <a:rPr lang="en-US"/>
              <a:t>Caption goes here</a:t>
            </a:r>
          </a:p>
        </p:txBody>
      </p:sp>
      <p:sp>
        <p:nvSpPr>
          <p:cNvPr id="15" name="Title 1">
            <a:extLst>
              <a:ext uri="{FF2B5EF4-FFF2-40B4-BE49-F238E27FC236}">
                <a16:creationId xmlns:a16="http://schemas.microsoft.com/office/drawing/2014/main" id="{76099D74-269E-4E2F-AFF9-2B3A2185C552}"/>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Large Photo with Caption - Monarch</a:t>
            </a:r>
          </a:p>
        </p:txBody>
      </p:sp>
      <p:pic>
        <p:nvPicPr>
          <p:cNvPr id="8" name="Picture 7">
            <a:extLst>
              <a:ext uri="{FF2B5EF4-FFF2-40B4-BE49-F238E27FC236}">
                <a16:creationId xmlns:a16="http://schemas.microsoft.com/office/drawing/2014/main" id="{D5CFC387-62E2-4C1F-827F-983D7EE76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40499345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ight side full photo - Monarch">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0C8DE5-8281-4374-8207-266BA711CE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F5C53E4D-7168-4770-BE70-3A8878CFF6B8}"/>
              </a:ext>
            </a:extLst>
          </p:cNvPr>
          <p:cNvSpPr/>
          <p:nvPr userDrawn="1"/>
        </p:nvSpPr>
        <p:spPr>
          <a:xfrm>
            <a:off x="0" y="0"/>
            <a:ext cx="12192000" cy="10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bg1"/>
                </a:solidFill>
              </a:defRPr>
            </a:lvl1pPr>
          </a:lstStyle>
          <a:p>
            <a:fld id="{148C37C2-8C29-4309-AF59-A4C2FC0E928E}" type="slidenum">
              <a:rPr lang="en-US" smtClean="0"/>
              <a:pPr/>
              <a:t>‹#›</a:t>
            </a:fld>
            <a:endParaRPr lang="en-US"/>
          </a:p>
        </p:txBody>
      </p:sp>
      <p:sp>
        <p:nvSpPr>
          <p:cNvPr id="8" name="Title 1">
            <a:extLst>
              <a:ext uri="{FF2B5EF4-FFF2-40B4-BE49-F238E27FC236}">
                <a16:creationId xmlns:a16="http://schemas.microsoft.com/office/drawing/2014/main" id="{EE2D41AF-C96E-4B8F-8907-22D962C07ADC}"/>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Large Photo with Caption - Monarch</a:t>
            </a:r>
          </a:p>
        </p:txBody>
      </p:sp>
      <p:sp>
        <p:nvSpPr>
          <p:cNvPr id="10" name="Content Placeholder 2">
            <a:extLst>
              <a:ext uri="{FF2B5EF4-FFF2-40B4-BE49-F238E27FC236}">
                <a16:creationId xmlns:a16="http://schemas.microsoft.com/office/drawing/2014/main" id="{86FAAB57-573B-4397-AE89-67E82EF9F15E}"/>
              </a:ext>
            </a:extLst>
          </p:cNvPr>
          <p:cNvSpPr>
            <a:spLocks noGrp="1"/>
          </p:cNvSpPr>
          <p:nvPr>
            <p:ph idx="1"/>
          </p:nvPr>
        </p:nvSpPr>
        <p:spPr>
          <a:xfrm>
            <a:off x="434788" y="1366673"/>
            <a:ext cx="5163671" cy="4653211"/>
          </a:xfrm>
        </p:spPr>
        <p:txBody>
          <a:bodyPr/>
          <a:lstStyle>
            <a:lvl1pPr marL="457200" indent="-457200">
              <a:buClr>
                <a:schemeClr val="accent5"/>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9C007C3C-7211-41EF-A68D-BE5FD4711E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2626202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 - 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060049" y="2832215"/>
            <a:ext cx="6242722" cy="1325563"/>
          </a:xfrm>
        </p:spPr>
        <p:txBody>
          <a:bodyPr>
            <a:normAutofit/>
          </a:bodyPr>
          <a:lstStyle>
            <a:lvl1pPr algn="ctr">
              <a:defRPr sz="4400">
                <a:solidFill>
                  <a:schemeClr val="bg1"/>
                </a:solidFill>
              </a:defRPr>
            </a:lvl1pPr>
          </a:lstStyle>
          <a:p>
            <a:r>
              <a:rPr lang="en-US"/>
              <a:t>TEAL SECTION TITLE CARD A</a:t>
            </a:r>
          </a:p>
        </p:txBody>
      </p:sp>
      <p:pic>
        <p:nvPicPr>
          <p:cNvPr id="7" name="Picture 6">
            <a:extLst>
              <a:ext uri="{FF2B5EF4-FFF2-40B4-BE49-F238E27FC236}">
                <a16:creationId xmlns:a16="http://schemas.microsoft.com/office/drawing/2014/main" id="{62AECAAC-5F45-4888-AE36-807EA8281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5488" y="5832628"/>
            <a:ext cx="2097566" cy="696898"/>
          </a:xfrm>
          <a:prstGeom prst="rect">
            <a:avLst/>
          </a:prstGeom>
        </p:spPr>
      </p:pic>
    </p:spTree>
    <p:extLst>
      <p:ext uri="{BB962C8B-B14F-4D97-AF65-F5344CB8AC3E}">
        <p14:creationId xmlns:p14="http://schemas.microsoft.com/office/powerpoint/2010/main" val="2399533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Intro B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312242" y="2837239"/>
            <a:ext cx="5713520" cy="1325563"/>
          </a:xfrm>
        </p:spPr>
        <p:txBody>
          <a:bodyPr>
            <a:normAutofit/>
          </a:bodyPr>
          <a:lstStyle>
            <a:lvl1pPr algn="ctr">
              <a:defRPr sz="4400">
                <a:solidFill>
                  <a:schemeClr val="bg1"/>
                </a:solidFill>
              </a:defRPr>
            </a:lvl1pPr>
          </a:lstStyle>
          <a:p>
            <a:r>
              <a:rPr lang="en-US"/>
              <a:t>TEAL SECTION TITLE CARD B</a:t>
            </a:r>
          </a:p>
        </p:txBody>
      </p:sp>
      <p:sp>
        <p:nvSpPr>
          <p:cNvPr id="6" name="Rectangle 5">
            <a:extLst>
              <a:ext uri="{FF2B5EF4-FFF2-40B4-BE49-F238E27FC236}">
                <a16:creationId xmlns:a16="http://schemas.microsoft.com/office/drawing/2014/main" id="{09CD0D10-8A8E-4B1A-832B-BFEBE68A603B}"/>
              </a:ext>
            </a:extLst>
          </p:cNvPr>
          <p:cNvSpPr/>
          <p:nvPr userDrawn="1"/>
        </p:nvSpPr>
        <p:spPr>
          <a:xfrm>
            <a:off x="2867487" y="1979719"/>
            <a:ext cx="6627181" cy="291631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78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C">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3FAF1D-FDCC-4B8D-936E-470B9123AFA3}"/>
              </a:ext>
            </a:extLst>
          </p:cNvPr>
          <p:cNvSpPr/>
          <p:nvPr userDrawn="1"/>
        </p:nvSpPr>
        <p:spPr>
          <a:xfrm>
            <a:off x="0" y="2361215"/>
            <a:ext cx="12192000" cy="2165567"/>
          </a:xfrm>
          <a:prstGeom prst="rect">
            <a:avLst/>
          </a:prstGeom>
          <a:solidFill>
            <a:schemeClr val="accent3">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482869" y="2824148"/>
            <a:ext cx="10807002" cy="823857"/>
          </a:xfrm>
        </p:spPr>
        <p:txBody>
          <a:bodyPr anchor="b">
            <a:noAutofit/>
          </a:bodyPr>
          <a:lstStyle>
            <a:lvl1pPr algn="ctr">
              <a:defRPr sz="5400" cap="all" spc="300" baseline="0">
                <a:solidFill>
                  <a:schemeClr val="bg1"/>
                </a:solidFill>
              </a:defRPr>
            </a:lvl1pPr>
          </a:lstStyle>
          <a:p>
            <a:r>
              <a:rPr lang="en-US"/>
              <a:t>TITLE SLIDE C FERN</a:t>
            </a:r>
          </a:p>
        </p:txBody>
      </p:sp>
      <p:sp>
        <p:nvSpPr>
          <p:cNvPr id="3" name="Subtitle 2">
            <a:extLst>
              <a:ext uri="{FF2B5EF4-FFF2-40B4-BE49-F238E27FC236}">
                <a16:creationId xmlns:a16="http://schemas.microsoft.com/office/drawing/2014/main" id="{4BDD80D7-166A-4BDF-A9D7-D3A6B0BDF7CF}"/>
              </a:ext>
            </a:extLst>
          </p:cNvPr>
          <p:cNvSpPr>
            <a:spLocks noGrp="1"/>
          </p:cNvSpPr>
          <p:nvPr>
            <p:ph type="subTitle" idx="1" hasCustomPrompt="1"/>
          </p:nvPr>
        </p:nvSpPr>
        <p:spPr>
          <a:xfrm>
            <a:off x="598425" y="3591198"/>
            <a:ext cx="10475406" cy="49759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information</a:t>
            </a:r>
          </a:p>
        </p:txBody>
      </p:sp>
      <p:sp>
        <p:nvSpPr>
          <p:cNvPr id="14" name="Text Placeholder 13">
            <a:extLst>
              <a:ext uri="{FF2B5EF4-FFF2-40B4-BE49-F238E27FC236}">
                <a16:creationId xmlns:a16="http://schemas.microsoft.com/office/drawing/2014/main" id="{A5D6A59E-7A4D-4829-8640-0B2ED9E5271B}"/>
              </a:ext>
            </a:extLst>
          </p:cNvPr>
          <p:cNvSpPr>
            <a:spLocks noGrp="1"/>
          </p:cNvSpPr>
          <p:nvPr>
            <p:ph type="body" sz="quarter" idx="10" hasCustomPrompt="1"/>
          </p:nvPr>
        </p:nvSpPr>
        <p:spPr>
          <a:xfrm>
            <a:off x="339965" y="5324684"/>
            <a:ext cx="4119901" cy="444022"/>
          </a:xfrm>
        </p:spPr>
        <p:txBody>
          <a:bodyPr>
            <a:noAutofit/>
          </a:bodyPr>
          <a:lstStyle>
            <a:lvl1pPr marL="0" indent="0" algn="l">
              <a:buNone/>
              <a:defRPr sz="2800">
                <a:solidFill>
                  <a:schemeClr val="accent3">
                    <a:lumMod val="60000"/>
                    <a:lumOff val="40000"/>
                  </a:schemeClr>
                </a:solidFill>
              </a:defRPr>
            </a:lvl1pPr>
            <a:lvl3pPr marL="914400" indent="0">
              <a:buNone/>
              <a:defRPr/>
            </a:lvl3pPr>
          </a:lstStyle>
          <a:p>
            <a:pPr lvl="0"/>
            <a:r>
              <a:rPr lang="en-US"/>
              <a:t>Presenter Name</a:t>
            </a:r>
          </a:p>
        </p:txBody>
      </p:sp>
      <p:sp>
        <p:nvSpPr>
          <p:cNvPr id="16" name="Text Placeholder 15">
            <a:extLst>
              <a:ext uri="{FF2B5EF4-FFF2-40B4-BE49-F238E27FC236}">
                <a16:creationId xmlns:a16="http://schemas.microsoft.com/office/drawing/2014/main" id="{D131502E-FB20-479F-92EB-FF32FF99BCD2}"/>
              </a:ext>
            </a:extLst>
          </p:cNvPr>
          <p:cNvSpPr>
            <a:spLocks noGrp="1"/>
          </p:cNvSpPr>
          <p:nvPr>
            <p:ph type="body" sz="quarter" idx="11" hasCustomPrompt="1"/>
          </p:nvPr>
        </p:nvSpPr>
        <p:spPr>
          <a:xfrm>
            <a:off x="344989" y="5741189"/>
            <a:ext cx="3408362" cy="368125"/>
          </a:xfrm>
        </p:spPr>
        <p:txBody>
          <a:bodyPr>
            <a:normAutofit/>
          </a:bodyPr>
          <a:lstStyle>
            <a:lvl1pPr marL="0" indent="0" algn="l">
              <a:buNone/>
              <a:defRPr sz="2000">
                <a:solidFill>
                  <a:schemeClr val="bg1"/>
                </a:solidFill>
              </a:defRPr>
            </a:lvl1pPr>
          </a:lstStyle>
          <a:p>
            <a:pPr lvl="0"/>
            <a:r>
              <a:rPr lang="en-US"/>
              <a:t>Presenter Title</a:t>
            </a:r>
          </a:p>
        </p:txBody>
      </p:sp>
      <p:sp>
        <p:nvSpPr>
          <p:cNvPr id="20" name="Text Placeholder 19">
            <a:extLst>
              <a:ext uri="{FF2B5EF4-FFF2-40B4-BE49-F238E27FC236}">
                <a16:creationId xmlns:a16="http://schemas.microsoft.com/office/drawing/2014/main" id="{9C38B1AD-1563-4AB2-9401-6D0AAE9896C1}"/>
              </a:ext>
            </a:extLst>
          </p:cNvPr>
          <p:cNvSpPr>
            <a:spLocks noGrp="1"/>
          </p:cNvSpPr>
          <p:nvPr>
            <p:ph type="body" sz="quarter" idx="12" hasCustomPrompt="1"/>
          </p:nvPr>
        </p:nvSpPr>
        <p:spPr>
          <a:xfrm>
            <a:off x="344989" y="6096869"/>
            <a:ext cx="5048250" cy="444022"/>
          </a:xfrm>
        </p:spPr>
        <p:txBody>
          <a:bodyPr>
            <a:normAutofit/>
          </a:bodyPr>
          <a:lstStyle>
            <a:lvl1pPr marL="0" indent="0" algn="l">
              <a:buNone/>
              <a:defRPr sz="2000">
                <a:solidFill>
                  <a:schemeClr val="bg1"/>
                </a:solidFill>
              </a:defRPr>
            </a:lvl1pPr>
            <a:lvl5pPr marL="1828800" indent="0">
              <a:buNone/>
              <a:defRPr/>
            </a:lvl5pPr>
          </a:lstStyle>
          <a:p>
            <a:pPr lvl="0"/>
            <a:r>
              <a:rPr lang="en-US"/>
              <a:t>Location Name | Month 01, 2021</a:t>
            </a:r>
          </a:p>
        </p:txBody>
      </p:sp>
      <p:pic>
        <p:nvPicPr>
          <p:cNvPr id="6" name="Picture 5">
            <a:extLst>
              <a:ext uri="{FF2B5EF4-FFF2-40B4-BE49-F238E27FC236}">
                <a16:creationId xmlns:a16="http://schemas.microsoft.com/office/drawing/2014/main" id="{13E8BB89-A9DC-49D8-AA3D-2409A94204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4732" y="5717512"/>
            <a:ext cx="2552279" cy="847972"/>
          </a:xfrm>
          <a:prstGeom prst="rect">
            <a:avLst/>
          </a:prstGeom>
        </p:spPr>
      </p:pic>
      <p:sp>
        <p:nvSpPr>
          <p:cNvPr id="9" name="Picture Placeholder 4">
            <a:extLst>
              <a:ext uri="{FF2B5EF4-FFF2-40B4-BE49-F238E27FC236}">
                <a16:creationId xmlns:a16="http://schemas.microsoft.com/office/drawing/2014/main" id="{EF9EB04C-9D7D-4D3D-A688-4DFA82504F7D}"/>
              </a:ext>
            </a:extLst>
          </p:cNvPr>
          <p:cNvSpPr>
            <a:spLocks noGrp="1"/>
          </p:cNvSpPr>
          <p:nvPr>
            <p:ph type="pic" sz="quarter" idx="21" hasCustomPrompt="1"/>
          </p:nvPr>
        </p:nvSpPr>
        <p:spPr>
          <a:xfrm>
            <a:off x="7495054" y="5821870"/>
            <a:ext cx="1720663" cy="719021"/>
          </a:xfrm>
        </p:spPr>
        <p:txBody>
          <a:bodyPr/>
          <a:lstStyle>
            <a:lvl1pPr marL="0" indent="0" algn="ctr">
              <a:buNone/>
              <a:defRPr>
                <a:solidFill>
                  <a:schemeClr val="bg1"/>
                </a:solidFill>
              </a:defRPr>
            </a:lvl1pPr>
          </a:lstStyle>
          <a:p>
            <a:r>
              <a:rPr lang="en-US"/>
              <a:t>PARTNER LOGO</a:t>
            </a:r>
          </a:p>
        </p:txBody>
      </p:sp>
    </p:spTree>
    <p:extLst>
      <p:ext uri="{BB962C8B-B14F-4D97-AF65-F5344CB8AC3E}">
        <p14:creationId xmlns:p14="http://schemas.microsoft.com/office/powerpoint/2010/main" val="26300218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C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2BCC6-53C8-4E33-A94E-68AE8EDA77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362484" y="2837239"/>
            <a:ext cx="5713520" cy="1325563"/>
          </a:xfrm>
        </p:spPr>
        <p:txBody>
          <a:bodyPr>
            <a:normAutofit/>
          </a:bodyPr>
          <a:lstStyle>
            <a:lvl1pPr algn="ctr">
              <a:defRPr sz="4400">
                <a:solidFill>
                  <a:schemeClr val="bg1"/>
                </a:solidFill>
              </a:defRPr>
            </a:lvl1pPr>
          </a:lstStyle>
          <a:p>
            <a:r>
              <a:rPr lang="en-US"/>
              <a:t>TEAL SECTION TITLE CARD C</a:t>
            </a:r>
          </a:p>
        </p:txBody>
      </p:sp>
      <p:sp>
        <p:nvSpPr>
          <p:cNvPr id="6" name="Rectangle 5">
            <a:extLst>
              <a:ext uri="{FF2B5EF4-FFF2-40B4-BE49-F238E27FC236}">
                <a16:creationId xmlns:a16="http://schemas.microsoft.com/office/drawing/2014/main" id="{09CD0D10-8A8E-4B1A-832B-BFEBE68A603B}"/>
              </a:ext>
            </a:extLst>
          </p:cNvPr>
          <p:cNvSpPr/>
          <p:nvPr userDrawn="1"/>
        </p:nvSpPr>
        <p:spPr>
          <a:xfrm>
            <a:off x="2867487" y="1979719"/>
            <a:ext cx="6627181" cy="291631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2609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sic Text Slide - Teal">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9B763B-6B17-4341-9FD6-861C4F22242D}"/>
              </a:ext>
            </a:extLst>
          </p:cNvPr>
          <p:cNvSpPr/>
          <p:nvPr userDrawn="1"/>
        </p:nvSpPr>
        <p:spPr>
          <a:xfrm>
            <a:off x="0" y="0"/>
            <a:ext cx="12192000" cy="10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2"/>
                </a:solidFill>
              </a:defRPr>
            </a:lvl1pPr>
          </a:lstStyle>
          <a:p>
            <a:fld id="{148C37C2-8C29-4309-AF59-A4C2FC0E928E}" type="slidenum">
              <a:rPr lang="en-US" smtClean="0"/>
              <a:pPr/>
              <a:t>‹#›</a:t>
            </a:fld>
            <a:endParaRPr lang="en-US"/>
          </a:p>
        </p:txBody>
      </p:sp>
      <p:sp>
        <p:nvSpPr>
          <p:cNvPr id="8" name="Title 1">
            <a:extLst>
              <a:ext uri="{FF2B5EF4-FFF2-40B4-BE49-F238E27FC236}">
                <a16:creationId xmlns:a16="http://schemas.microsoft.com/office/drawing/2014/main" id="{E8E2E96E-47CC-4104-BFFB-94F8914E12F4}"/>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Basic Text Slide - Teal</a:t>
            </a:r>
          </a:p>
        </p:txBody>
      </p:sp>
      <p:sp>
        <p:nvSpPr>
          <p:cNvPr id="9" name="Content Placeholder 2">
            <a:extLst>
              <a:ext uri="{FF2B5EF4-FFF2-40B4-BE49-F238E27FC236}">
                <a16:creationId xmlns:a16="http://schemas.microsoft.com/office/drawing/2014/main" id="{A26D2E00-ACF8-47A7-B429-1B36A1765453}"/>
              </a:ext>
            </a:extLst>
          </p:cNvPr>
          <p:cNvSpPr>
            <a:spLocks noGrp="1"/>
          </p:cNvSpPr>
          <p:nvPr>
            <p:ph idx="1"/>
          </p:nvPr>
        </p:nvSpPr>
        <p:spPr>
          <a:xfrm>
            <a:off x="434787" y="1371156"/>
            <a:ext cx="11331389" cy="4653211"/>
          </a:xfrm>
        </p:spPr>
        <p:txBody>
          <a:bodyPr/>
          <a:lstStyle>
            <a:lvl1pPr marL="457200" indent="-457200">
              <a:buClr>
                <a:schemeClr val="accent2"/>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7" name="Picture 6">
            <a:extLst>
              <a:ext uri="{FF2B5EF4-FFF2-40B4-BE49-F238E27FC236}">
                <a16:creationId xmlns:a16="http://schemas.microsoft.com/office/drawing/2014/main" id="{ACF34076-FF6C-44A8-BE01-5BB3C282B9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3683798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w/Photo - Teal">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95B09F-4322-4F5F-B038-76BBAA4F6D19}"/>
              </a:ext>
            </a:extLst>
          </p:cNvPr>
          <p:cNvSpPr/>
          <p:nvPr userDrawn="1"/>
        </p:nvSpPr>
        <p:spPr>
          <a:xfrm>
            <a:off x="0" y="0"/>
            <a:ext cx="12192000" cy="10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2"/>
                </a:solidFill>
              </a:defRPr>
            </a:lvl1pPr>
          </a:lstStyle>
          <a:p>
            <a:fld id="{148C37C2-8C29-4309-AF59-A4C2FC0E928E}" type="slidenum">
              <a:rPr lang="en-US" smtClean="0"/>
              <a:pPr/>
              <a:t>‹#›</a:t>
            </a:fld>
            <a:endParaRPr lang="en-US"/>
          </a:p>
        </p:txBody>
      </p:sp>
      <p:sp>
        <p:nvSpPr>
          <p:cNvPr id="10" name="Picture Placeholder 11">
            <a:extLst>
              <a:ext uri="{FF2B5EF4-FFF2-40B4-BE49-F238E27FC236}">
                <a16:creationId xmlns:a16="http://schemas.microsoft.com/office/drawing/2014/main" id="{ADE1416E-29FC-4B41-BB14-81FCDA0043B9}"/>
              </a:ext>
            </a:extLst>
          </p:cNvPr>
          <p:cNvSpPr>
            <a:spLocks noGrp="1"/>
          </p:cNvSpPr>
          <p:nvPr>
            <p:ph type="pic" sz="quarter" idx="13"/>
          </p:nvPr>
        </p:nvSpPr>
        <p:spPr>
          <a:xfrm>
            <a:off x="6911787" y="1353227"/>
            <a:ext cx="4778189" cy="4653211"/>
          </a:xfrm>
        </p:spPr>
        <p:txBody>
          <a:bodyPr/>
          <a:lstStyle>
            <a:lvl1pPr marL="0" indent="0">
              <a:buNone/>
              <a:defRPr/>
            </a:lvl1pPr>
          </a:lstStyle>
          <a:p>
            <a:endParaRPr lang="en-US"/>
          </a:p>
        </p:txBody>
      </p:sp>
      <p:sp>
        <p:nvSpPr>
          <p:cNvPr id="11" name="Content Placeholder 2">
            <a:extLst>
              <a:ext uri="{FF2B5EF4-FFF2-40B4-BE49-F238E27FC236}">
                <a16:creationId xmlns:a16="http://schemas.microsoft.com/office/drawing/2014/main" id="{00ACBDBB-A19B-4728-9F6F-10041F070B38}"/>
              </a:ext>
            </a:extLst>
          </p:cNvPr>
          <p:cNvSpPr>
            <a:spLocks noGrp="1"/>
          </p:cNvSpPr>
          <p:nvPr>
            <p:ph idx="1"/>
          </p:nvPr>
        </p:nvSpPr>
        <p:spPr>
          <a:xfrm>
            <a:off x="434787" y="1366673"/>
            <a:ext cx="6010837" cy="4653211"/>
          </a:xfrm>
        </p:spPr>
        <p:txBody>
          <a:bodyPr/>
          <a:lstStyle>
            <a:lvl1pPr marL="457200" indent="-457200">
              <a:buClr>
                <a:schemeClr val="accent2"/>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AA25A6A6-0B80-41EE-8E24-7C1AB1FE4587}"/>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Basic Text with Photo - Teal</a:t>
            </a:r>
          </a:p>
        </p:txBody>
      </p:sp>
      <p:pic>
        <p:nvPicPr>
          <p:cNvPr id="8" name="Picture 7">
            <a:extLst>
              <a:ext uri="{FF2B5EF4-FFF2-40B4-BE49-F238E27FC236}">
                <a16:creationId xmlns:a16="http://schemas.microsoft.com/office/drawing/2014/main" id="{6CCC8C80-D12D-47E2-B4E9-AD5C42639F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17031324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Text w/Photo - Cobal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9F81CF-1FA9-4ABF-9F9A-56E5907AA608}"/>
              </a:ext>
            </a:extLst>
          </p:cNvPr>
          <p:cNvSpPr/>
          <p:nvPr userDrawn="1"/>
        </p:nvSpPr>
        <p:spPr>
          <a:xfrm>
            <a:off x="0" y="0"/>
            <a:ext cx="12192000" cy="10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2"/>
                </a:solidFill>
              </a:defRPr>
            </a:lvl1pPr>
          </a:lstStyle>
          <a:p>
            <a:fld id="{148C37C2-8C29-4309-AF59-A4C2FC0E928E}" type="slidenum">
              <a:rPr lang="en-US" smtClean="0"/>
              <a:pPr/>
              <a:t>‹#›</a:t>
            </a:fld>
            <a:endParaRPr lang="en-US"/>
          </a:p>
        </p:txBody>
      </p:sp>
      <p:sp>
        <p:nvSpPr>
          <p:cNvPr id="10" name="Title 1">
            <a:extLst>
              <a:ext uri="{FF2B5EF4-FFF2-40B4-BE49-F238E27FC236}">
                <a16:creationId xmlns:a16="http://schemas.microsoft.com/office/drawing/2014/main" id="{C6E72523-4061-48AE-BD6F-696A33243AEB}"/>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Side By Side Content - Teal</a:t>
            </a:r>
          </a:p>
        </p:txBody>
      </p:sp>
      <p:sp>
        <p:nvSpPr>
          <p:cNvPr id="11" name="Content Placeholder 2">
            <a:extLst>
              <a:ext uri="{FF2B5EF4-FFF2-40B4-BE49-F238E27FC236}">
                <a16:creationId xmlns:a16="http://schemas.microsoft.com/office/drawing/2014/main" id="{EC6C0F96-99DE-493D-9736-F49348324641}"/>
              </a:ext>
            </a:extLst>
          </p:cNvPr>
          <p:cNvSpPr>
            <a:spLocks noGrp="1"/>
          </p:cNvSpPr>
          <p:nvPr>
            <p:ph idx="1"/>
          </p:nvPr>
        </p:nvSpPr>
        <p:spPr>
          <a:xfrm>
            <a:off x="434788" y="1366673"/>
            <a:ext cx="5392272" cy="4653211"/>
          </a:xfrm>
        </p:spPr>
        <p:txBody>
          <a:bodyPr/>
          <a:lstStyle>
            <a:lvl1pPr marL="457200" indent="-457200">
              <a:buClr>
                <a:schemeClr val="accent2"/>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C9A21B75-BD2F-4F8D-AF0A-0D44660FFFD7}"/>
              </a:ext>
            </a:extLst>
          </p:cNvPr>
          <p:cNvSpPr>
            <a:spLocks noGrp="1"/>
          </p:cNvSpPr>
          <p:nvPr>
            <p:ph idx="13"/>
          </p:nvPr>
        </p:nvSpPr>
        <p:spPr>
          <a:xfrm>
            <a:off x="6306671" y="1366673"/>
            <a:ext cx="5392272" cy="4653211"/>
          </a:xfrm>
        </p:spPr>
        <p:txBody>
          <a:bodyPr/>
          <a:lstStyle>
            <a:lvl1pPr marL="457200" indent="-457200">
              <a:buClr>
                <a:schemeClr val="accent2"/>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F5A9B9AD-E8A5-4627-9D59-D5453B69FF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35696990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w Caption - Teal">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594640-DB80-4876-831D-79DF2DCC3B96}"/>
              </a:ext>
            </a:extLst>
          </p:cNvPr>
          <p:cNvSpPr/>
          <p:nvPr userDrawn="1"/>
        </p:nvSpPr>
        <p:spPr>
          <a:xfrm>
            <a:off x="0" y="0"/>
            <a:ext cx="12192000" cy="10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2"/>
                </a:solidFill>
              </a:defRPr>
            </a:lvl1pPr>
          </a:lstStyle>
          <a:p>
            <a:fld id="{148C37C2-8C29-4309-AF59-A4C2FC0E928E}" type="slidenum">
              <a:rPr lang="en-US" smtClean="0"/>
              <a:pPr/>
              <a:t>‹#›</a:t>
            </a:fld>
            <a:endParaRPr lang="en-US"/>
          </a:p>
        </p:txBody>
      </p:sp>
      <p:sp>
        <p:nvSpPr>
          <p:cNvPr id="8" name="Picture Placeholder 11">
            <a:extLst>
              <a:ext uri="{FF2B5EF4-FFF2-40B4-BE49-F238E27FC236}">
                <a16:creationId xmlns:a16="http://schemas.microsoft.com/office/drawing/2014/main" id="{05781A7D-202E-42E6-872B-A94670DA30E3}"/>
              </a:ext>
            </a:extLst>
          </p:cNvPr>
          <p:cNvSpPr>
            <a:spLocks noGrp="1"/>
          </p:cNvSpPr>
          <p:nvPr>
            <p:ph type="pic" sz="quarter" idx="13"/>
          </p:nvPr>
        </p:nvSpPr>
        <p:spPr>
          <a:xfrm>
            <a:off x="434787" y="1399769"/>
            <a:ext cx="11309404" cy="3972046"/>
          </a:xfrm>
        </p:spPr>
        <p:txBody>
          <a:bodyPr/>
          <a:lstStyle>
            <a:lvl1pPr marL="0" indent="0">
              <a:buNone/>
              <a:defRPr/>
            </a:lvl1pPr>
          </a:lstStyle>
          <a:p>
            <a:endParaRPr lang="en-US"/>
          </a:p>
        </p:txBody>
      </p:sp>
      <p:sp>
        <p:nvSpPr>
          <p:cNvPr id="9" name="Text Placeholder 8">
            <a:extLst>
              <a:ext uri="{FF2B5EF4-FFF2-40B4-BE49-F238E27FC236}">
                <a16:creationId xmlns:a16="http://schemas.microsoft.com/office/drawing/2014/main" id="{FEEE2D16-1362-4C5F-9C90-9CAA3847A412}"/>
              </a:ext>
            </a:extLst>
          </p:cNvPr>
          <p:cNvSpPr>
            <a:spLocks noGrp="1"/>
          </p:cNvSpPr>
          <p:nvPr>
            <p:ph type="body" sz="quarter" idx="14" hasCustomPrompt="1"/>
          </p:nvPr>
        </p:nvSpPr>
        <p:spPr>
          <a:xfrm>
            <a:off x="434786" y="5491164"/>
            <a:ext cx="11309404" cy="452436"/>
          </a:xfrm>
        </p:spPr>
        <p:txBody>
          <a:bodyPr>
            <a:normAutofit/>
          </a:bodyPr>
          <a:lstStyle>
            <a:lvl1pPr marL="0" indent="0" algn="ctr">
              <a:buNone/>
              <a:defRPr sz="2400"/>
            </a:lvl1pPr>
          </a:lstStyle>
          <a:p>
            <a:pPr lvl="0"/>
            <a:r>
              <a:rPr lang="en-US"/>
              <a:t>Caption goes here</a:t>
            </a:r>
          </a:p>
        </p:txBody>
      </p:sp>
      <p:sp>
        <p:nvSpPr>
          <p:cNvPr id="12" name="Title 1">
            <a:extLst>
              <a:ext uri="{FF2B5EF4-FFF2-40B4-BE49-F238E27FC236}">
                <a16:creationId xmlns:a16="http://schemas.microsoft.com/office/drawing/2014/main" id="{550B03A1-8AD5-4195-A81E-05A64ED05DD8}"/>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Large Photo with Caption - Teal</a:t>
            </a:r>
          </a:p>
        </p:txBody>
      </p:sp>
      <p:pic>
        <p:nvPicPr>
          <p:cNvPr id="10" name="Picture 9">
            <a:extLst>
              <a:ext uri="{FF2B5EF4-FFF2-40B4-BE49-F238E27FC236}">
                <a16:creationId xmlns:a16="http://schemas.microsoft.com/office/drawing/2014/main" id="{194F762E-A26F-4B45-A8E2-D3E49D5DD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16457423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ight side full photo - Teal">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956175-B40A-4A4A-9616-E5BCC04148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F1C88A7-6A74-4993-B416-103700E603EE}"/>
              </a:ext>
            </a:extLst>
          </p:cNvPr>
          <p:cNvSpPr/>
          <p:nvPr userDrawn="1"/>
        </p:nvSpPr>
        <p:spPr>
          <a:xfrm>
            <a:off x="0" y="0"/>
            <a:ext cx="12192000" cy="10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bg1"/>
                </a:solidFill>
              </a:defRPr>
            </a:lvl1pPr>
          </a:lstStyle>
          <a:p>
            <a:fld id="{148C37C2-8C29-4309-AF59-A4C2FC0E928E}" type="slidenum">
              <a:rPr lang="en-US" smtClean="0"/>
              <a:pPr/>
              <a:t>‹#›</a:t>
            </a:fld>
            <a:endParaRPr lang="en-US"/>
          </a:p>
        </p:txBody>
      </p:sp>
      <p:sp>
        <p:nvSpPr>
          <p:cNvPr id="8" name="Title 1">
            <a:extLst>
              <a:ext uri="{FF2B5EF4-FFF2-40B4-BE49-F238E27FC236}">
                <a16:creationId xmlns:a16="http://schemas.microsoft.com/office/drawing/2014/main" id="{0F462B37-146C-4635-AAA0-EBCEFE8100A3}"/>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Large Photo with Caption - Teal</a:t>
            </a:r>
          </a:p>
        </p:txBody>
      </p:sp>
      <p:sp>
        <p:nvSpPr>
          <p:cNvPr id="10" name="Content Placeholder 2">
            <a:extLst>
              <a:ext uri="{FF2B5EF4-FFF2-40B4-BE49-F238E27FC236}">
                <a16:creationId xmlns:a16="http://schemas.microsoft.com/office/drawing/2014/main" id="{6969FA19-2BCA-4198-B312-E2ABEA686A39}"/>
              </a:ext>
            </a:extLst>
          </p:cNvPr>
          <p:cNvSpPr>
            <a:spLocks noGrp="1"/>
          </p:cNvSpPr>
          <p:nvPr>
            <p:ph idx="1"/>
          </p:nvPr>
        </p:nvSpPr>
        <p:spPr>
          <a:xfrm>
            <a:off x="434788" y="1366673"/>
            <a:ext cx="5163671" cy="4653211"/>
          </a:xfrm>
        </p:spPr>
        <p:txBody>
          <a:bodyPr/>
          <a:lstStyle>
            <a:lvl1pPr marL="457200" indent="-457200">
              <a:buClr>
                <a:schemeClr val="accent2"/>
              </a:buClr>
              <a:buFont typeface="Wingdings" panose="05000000000000000000" pitchFamily="2" charset="2"/>
              <a:buChar char="§"/>
              <a:defRPr/>
            </a:lvl1pPr>
            <a:lvl2pPr>
              <a:defRPr>
                <a:solidFill>
                  <a:schemeClr val="tx1">
                    <a:lumMod val="60000"/>
                    <a:lumOff val="40000"/>
                  </a:schemeClr>
                </a:solidFill>
              </a:defRPr>
            </a:lvl2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C3762D56-D3AA-4A80-BC52-44834D71A7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31376497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ection Title A - Teal">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060049" y="2832215"/>
            <a:ext cx="6242722" cy="1325563"/>
          </a:xfrm>
        </p:spPr>
        <p:txBody>
          <a:bodyPr>
            <a:normAutofit/>
          </a:bodyPr>
          <a:lstStyle>
            <a:lvl1pPr algn="ctr">
              <a:defRPr sz="4400">
                <a:solidFill>
                  <a:schemeClr val="bg1"/>
                </a:solidFill>
              </a:defRPr>
            </a:lvl1pPr>
          </a:lstStyle>
          <a:p>
            <a:r>
              <a:rPr lang="en-US"/>
              <a:t>MAIZE SECTION TITLE CARD A</a:t>
            </a:r>
          </a:p>
        </p:txBody>
      </p:sp>
      <p:pic>
        <p:nvPicPr>
          <p:cNvPr id="7" name="Picture 6">
            <a:extLst>
              <a:ext uri="{FF2B5EF4-FFF2-40B4-BE49-F238E27FC236}">
                <a16:creationId xmlns:a16="http://schemas.microsoft.com/office/drawing/2014/main" id="{62AECAAC-5F45-4888-AE36-807EA8281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5488" y="5832628"/>
            <a:ext cx="2097566" cy="696898"/>
          </a:xfrm>
          <a:prstGeom prst="rect">
            <a:avLst/>
          </a:prstGeom>
        </p:spPr>
      </p:pic>
    </p:spTree>
    <p:extLst>
      <p:ext uri="{BB962C8B-B14F-4D97-AF65-F5344CB8AC3E}">
        <p14:creationId xmlns:p14="http://schemas.microsoft.com/office/powerpoint/2010/main" val="3813965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ection Intro B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312242" y="2837239"/>
            <a:ext cx="5713520" cy="1325563"/>
          </a:xfrm>
        </p:spPr>
        <p:txBody>
          <a:bodyPr>
            <a:normAutofit/>
          </a:bodyPr>
          <a:lstStyle>
            <a:lvl1pPr algn="ctr">
              <a:defRPr sz="4400">
                <a:solidFill>
                  <a:schemeClr val="bg1"/>
                </a:solidFill>
              </a:defRPr>
            </a:lvl1pPr>
          </a:lstStyle>
          <a:p>
            <a:r>
              <a:rPr lang="en-US"/>
              <a:t>TEAL SECTION TITLE CARD B</a:t>
            </a:r>
          </a:p>
        </p:txBody>
      </p:sp>
      <p:sp>
        <p:nvSpPr>
          <p:cNvPr id="6" name="Rectangle 5">
            <a:extLst>
              <a:ext uri="{FF2B5EF4-FFF2-40B4-BE49-F238E27FC236}">
                <a16:creationId xmlns:a16="http://schemas.microsoft.com/office/drawing/2014/main" id="{09CD0D10-8A8E-4B1A-832B-BFEBE68A603B}"/>
              </a:ext>
            </a:extLst>
          </p:cNvPr>
          <p:cNvSpPr/>
          <p:nvPr userDrawn="1"/>
        </p:nvSpPr>
        <p:spPr>
          <a:xfrm>
            <a:off x="2867487" y="1979719"/>
            <a:ext cx="6627181" cy="291631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0911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ection Title C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2BCC6-53C8-4E33-A94E-68AE8EDA77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668D8E-9661-4557-ABAC-5509868995AB}"/>
              </a:ext>
            </a:extLst>
          </p:cNvPr>
          <p:cNvSpPr>
            <a:spLocks noGrp="1"/>
          </p:cNvSpPr>
          <p:nvPr>
            <p:ph type="title" hasCustomPrompt="1"/>
          </p:nvPr>
        </p:nvSpPr>
        <p:spPr>
          <a:xfrm>
            <a:off x="3362484" y="2837239"/>
            <a:ext cx="5713520" cy="1325563"/>
          </a:xfrm>
        </p:spPr>
        <p:txBody>
          <a:bodyPr>
            <a:normAutofit/>
          </a:bodyPr>
          <a:lstStyle>
            <a:lvl1pPr algn="ctr">
              <a:defRPr sz="4400">
                <a:solidFill>
                  <a:schemeClr val="bg1"/>
                </a:solidFill>
              </a:defRPr>
            </a:lvl1pPr>
          </a:lstStyle>
          <a:p>
            <a:r>
              <a:rPr lang="en-US"/>
              <a:t>TEAL SECTION TITLE CARD C</a:t>
            </a:r>
          </a:p>
        </p:txBody>
      </p:sp>
      <p:sp>
        <p:nvSpPr>
          <p:cNvPr id="6" name="Rectangle 5">
            <a:extLst>
              <a:ext uri="{FF2B5EF4-FFF2-40B4-BE49-F238E27FC236}">
                <a16:creationId xmlns:a16="http://schemas.microsoft.com/office/drawing/2014/main" id="{09CD0D10-8A8E-4B1A-832B-BFEBE68A603B}"/>
              </a:ext>
            </a:extLst>
          </p:cNvPr>
          <p:cNvSpPr/>
          <p:nvPr userDrawn="1"/>
        </p:nvSpPr>
        <p:spPr>
          <a:xfrm>
            <a:off x="2867487" y="1979719"/>
            <a:ext cx="6627181" cy="2916315"/>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0142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asic Text Slide - Teal">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264BE5-A5D4-4B84-B722-CFC9CCD6672B}"/>
              </a:ext>
            </a:extLst>
          </p:cNvPr>
          <p:cNvSpPr/>
          <p:nvPr userDrawn="1"/>
        </p:nvSpPr>
        <p:spPr>
          <a:xfrm>
            <a:off x="0" y="0"/>
            <a:ext cx="12192000" cy="10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4"/>
                </a:solidFill>
              </a:defRPr>
            </a:lvl1pPr>
          </a:lstStyle>
          <a:p>
            <a:fld id="{148C37C2-8C29-4309-AF59-A4C2FC0E928E}" type="slidenum">
              <a:rPr lang="en-US" smtClean="0"/>
              <a:pPr/>
              <a:t>‹#›</a:t>
            </a:fld>
            <a:endParaRPr lang="en-US"/>
          </a:p>
        </p:txBody>
      </p:sp>
      <p:sp>
        <p:nvSpPr>
          <p:cNvPr id="8" name="Title 1">
            <a:extLst>
              <a:ext uri="{FF2B5EF4-FFF2-40B4-BE49-F238E27FC236}">
                <a16:creationId xmlns:a16="http://schemas.microsoft.com/office/drawing/2014/main" id="{4C6F105C-5E83-467C-BD2B-968488A7F6C0}"/>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Basic Text Slide - Maize</a:t>
            </a:r>
          </a:p>
        </p:txBody>
      </p:sp>
      <p:sp>
        <p:nvSpPr>
          <p:cNvPr id="9" name="Content Placeholder 2">
            <a:extLst>
              <a:ext uri="{FF2B5EF4-FFF2-40B4-BE49-F238E27FC236}">
                <a16:creationId xmlns:a16="http://schemas.microsoft.com/office/drawing/2014/main" id="{928221EB-AB48-4275-BC2C-D85D47B26A78}"/>
              </a:ext>
            </a:extLst>
          </p:cNvPr>
          <p:cNvSpPr>
            <a:spLocks noGrp="1"/>
          </p:cNvSpPr>
          <p:nvPr>
            <p:ph idx="1"/>
          </p:nvPr>
        </p:nvSpPr>
        <p:spPr>
          <a:xfrm>
            <a:off x="434787" y="1371156"/>
            <a:ext cx="11331389" cy="4653211"/>
          </a:xfrm>
        </p:spPr>
        <p:txBody>
          <a:bodyPr/>
          <a:lstStyle>
            <a:lvl1pPr marL="457200" indent="-457200">
              <a:buClr>
                <a:srgbClr val="FFC000"/>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7" name="Picture 6">
            <a:extLst>
              <a:ext uri="{FF2B5EF4-FFF2-40B4-BE49-F238E27FC236}">
                <a16:creationId xmlns:a16="http://schemas.microsoft.com/office/drawing/2014/main" id="{DCFF18DD-7EA7-4BFF-9119-E0D01C047C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54647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3FAF1D-FDCC-4B8D-936E-470B9123AFA3}"/>
              </a:ext>
            </a:extLst>
          </p:cNvPr>
          <p:cNvSpPr/>
          <p:nvPr userDrawn="1"/>
        </p:nvSpPr>
        <p:spPr>
          <a:xfrm>
            <a:off x="0" y="2361215"/>
            <a:ext cx="12192000" cy="2165567"/>
          </a:xfrm>
          <a:prstGeom prst="rect">
            <a:avLst/>
          </a:prstGeom>
          <a:solidFill>
            <a:schemeClr val="accent6">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482869" y="2824148"/>
            <a:ext cx="10807002" cy="823857"/>
          </a:xfrm>
        </p:spPr>
        <p:txBody>
          <a:bodyPr anchor="b">
            <a:noAutofit/>
          </a:bodyPr>
          <a:lstStyle>
            <a:lvl1pPr algn="ctr">
              <a:defRPr sz="5400" cap="all" spc="300" baseline="0">
                <a:solidFill>
                  <a:schemeClr val="bg1"/>
                </a:solidFill>
              </a:defRPr>
            </a:lvl1pPr>
          </a:lstStyle>
          <a:p>
            <a:r>
              <a:rPr lang="en-US"/>
              <a:t>TITLE SLIDE C RASPBERRY</a:t>
            </a:r>
          </a:p>
        </p:txBody>
      </p:sp>
      <p:sp>
        <p:nvSpPr>
          <p:cNvPr id="3" name="Subtitle 2">
            <a:extLst>
              <a:ext uri="{FF2B5EF4-FFF2-40B4-BE49-F238E27FC236}">
                <a16:creationId xmlns:a16="http://schemas.microsoft.com/office/drawing/2014/main" id="{4BDD80D7-166A-4BDF-A9D7-D3A6B0BDF7CF}"/>
              </a:ext>
            </a:extLst>
          </p:cNvPr>
          <p:cNvSpPr>
            <a:spLocks noGrp="1"/>
          </p:cNvSpPr>
          <p:nvPr>
            <p:ph type="subTitle" idx="1" hasCustomPrompt="1"/>
          </p:nvPr>
        </p:nvSpPr>
        <p:spPr>
          <a:xfrm>
            <a:off x="598425" y="3591198"/>
            <a:ext cx="10475406" cy="49759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information</a:t>
            </a:r>
          </a:p>
        </p:txBody>
      </p:sp>
      <p:sp>
        <p:nvSpPr>
          <p:cNvPr id="14" name="Text Placeholder 13">
            <a:extLst>
              <a:ext uri="{FF2B5EF4-FFF2-40B4-BE49-F238E27FC236}">
                <a16:creationId xmlns:a16="http://schemas.microsoft.com/office/drawing/2014/main" id="{A5D6A59E-7A4D-4829-8640-0B2ED9E5271B}"/>
              </a:ext>
            </a:extLst>
          </p:cNvPr>
          <p:cNvSpPr>
            <a:spLocks noGrp="1"/>
          </p:cNvSpPr>
          <p:nvPr>
            <p:ph type="body" sz="quarter" idx="10" hasCustomPrompt="1"/>
          </p:nvPr>
        </p:nvSpPr>
        <p:spPr>
          <a:xfrm>
            <a:off x="339965" y="5324684"/>
            <a:ext cx="4119901" cy="444022"/>
          </a:xfrm>
        </p:spPr>
        <p:txBody>
          <a:bodyPr>
            <a:noAutofit/>
          </a:bodyPr>
          <a:lstStyle>
            <a:lvl1pPr marL="0" indent="0" algn="l">
              <a:buNone/>
              <a:defRPr sz="2800">
                <a:solidFill>
                  <a:schemeClr val="accent6">
                    <a:lumMod val="40000"/>
                    <a:lumOff val="60000"/>
                  </a:schemeClr>
                </a:solidFill>
              </a:defRPr>
            </a:lvl1pPr>
            <a:lvl3pPr marL="914400" indent="0">
              <a:buNone/>
              <a:defRPr/>
            </a:lvl3pPr>
          </a:lstStyle>
          <a:p>
            <a:pPr lvl="0"/>
            <a:r>
              <a:rPr lang="en-US"/>
              <a:t>Presenter Name</a:t>
            </a:r>
          </a:p>
        </p:txBody>
      </p:sp>
      <p:sp>
        <p:nvSpPr>
          <p:cNvPr id="16" name="Text Placeholder 15">
            <a:extLst>
              <a:ext uri="{FF2B5EF4-FFF2-40B4-BE49-F238E27FC236}">
                <a16:creationId xmlns:a16="http://schemas.microsoft.com/office/drawing/2014/main" id="{D131502E-FB20-479F-92EB-FF32FF99BCD2}"/>
              </a:ext>
            </a:extLst>
          </p:cNvPr>
          <p:cNvSpPr>
            <a:spLocks noGrp="1"/>
          </p:cNvSpPr>
          <p:nvPr>
            <p:ph type="body" sz="quarter" idx="11" hasCustomPrompt="1"/>
          </p:nvPr>
        </p:nvSpPr>
        <p:spPr>
          <a:xfrm>
            <a:off x="344989" y="5741189"/>
            <a:ext cx="3408362" cy="368125"/>
          </a:xfrm>
        </p:spPr>
        <p:txBody>
          <a:bodyPr>
            <a:normAutofit/>
          </a:bodyPr>
          <a:lstStyle>
            <a:lvl1pPr marL="0" indent="0" algn="l">
              <a:buNone/>
              <a:defRPr sz="2000">
                <a:solidFill>
                  <a:schemeClr val="bg1"/>
                </a:solidFill>
              </a:defRPr>
            </a:lvl1pPr>
          </a:lstStyle>
          <a:p>
            <a:pPr lvl="0"/>
            <a:r>
              <a:rPr lang="en-US"/>
              <a:t>Presenter Title</a:t>
            </a:r>
          </a:p>
        </p:txBody>
      </p:sp>
      <p:sp>
        <p:nvSpPr>
          <p:cNvPr id="20" name="Text Placeholder 19">
            <a:extLst>
              <a:ext uri="{FF2B5EF4-FFF2-40B4-BE49-F238E27FC236}">
                <a16:creationId xmlns:a16="http://schemas.microsoft.com/office/drawing/2014/main" id="{9C38B1AD-1563-4AB2-9401-6D0AAE9896C1}"/>
              </a:ext>
            </a:extLst>
          </p:cNvPr>
          <p:cNvSpPr>
            <a:spLocks noGrp="1"/>
          </p:cNvSpPr>
          <p:nvPr>
            <p:ph type="body" sz="quarter" idx="12" hasCustomPrompt="1"/>
          </p:nvPr>
        </p:nvSpPr>
        <p:spPr>
          <a:xfrm>
            <a:off x="344989" y="6096869"/>
            <a:ext cx="5048250" cy="444022"/>
          </a:xfrm>
        </p:spPr>
        <p:txBody>
          <a:bodyPr>
            <a:normAutofit/>
          </a:bodyPr>
          <a:lstStyle>
            <a:lvl1pPr marL="0" indent="0" algn="l">
              <a:buNone/>
              <a:defRPr sz="2000">
                <a:solidFill>
                  <a:schemeClr val="bg1"/>
                </a:solidFill>
              </a:defRPr>
            </a:lvl1pPr>
            <a:lvl5pPr marL="1828800" indent="0">
              <a:buNone/>
              <a:defRPr/>
            </a:lvl5pPr>
          </a:lstStyle>
          <a:p>
            <a:pPr lvl="0"/>
            <a:r>
              <a:rPr lang="en-US"/>
              <a:t>Location Name | Month 01, 2021</a:t>
            </a:r>
          </a:p>
        </p:txBody>
      </p:sp>
      <p:pic>
        <p:nvPicPr>
          <p:cNvPr id="6" name="Picture 5">
            <a:extLst>
              <a:ext uri="{FF2B5EF4-FFF2-40B4-BE49-F238E27FC236}">
                <a16:creationId xmlns:a16="http://schemas.microsoft.com/office/drawing/2014/main" id="{13E8BB89-A9DC-49D8-AA3D-2409A94204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4732" y="5717512"/>
            <a:ext cx="2552279" cy="847972"/>
          </a:xfrm>
          <a:prstGeom prst="rect">
            <a:avLst/>
          </a:prstGeom>
        </p:spPr>
      </p:pic>
      <p:sp>
        <p:nvSpPr>
          <p:cNvPr id="9" name="Picture Placeholder 4">
            <a:extLst>
              <a:ext uri="{FF2B5EF4-FFF2-40B4-BE49-F238E27FC236}">
                <a16:creationId xmlns:a16="http://schemas.microsoft.com/office/drawing/2014/main" id="{834C13EC-2660-459C-93D7-3505CC1FDF5F}"/>
              </a:ext>
            </a:extLst>
          </p:cNvPr>
          <p:cNvSpPr>
            <a:spLocks noGrp="1"/>
          </p:cNvSpPr>
          <p:nvPr>
            <p:ph type="pic" sz="quarter" idx="21" hasCustomPrompt="1"/>
          </p:nvPr>
        </p:nvSpPr>
        <p:spPr>
          <a:xfrm>
            <a:off x="7495054" y="5821870"/>
            <a:ext cx="1720663" cy="719021"/>
          </a:xfrm>
        </p:spPr>
        <p:txBody>
          <a:bodyPr/>
          <a:lstStyle>
            <a:lvl1pPr marL="0" indent="0" algn="ctr">
              <a:buNone/>
              <a:defRPr>
                <a:solidFill>
                  <a:schemeClr val="bg1"/>
                </a:solidFill>
              </a:defRPr>
            </a:lvl1pPr>
          </a:lstStyle>
          <a:p>
            <a:r>
              <a:rPr lang="en-US"/>
              <a:t>PARTNER LOGO</a:t>
            </a:r>
          </a:p>
        </p:txBody>
      </p:sp>
    </p:spTree>
    <p:extLst>
      <p:ext uri="{BB962C8B-B14F-4D97-AF65-F5344CB8AC3E}">
        <p14:creationId xmlns:p14="http://schemas.microsoft.com/office/powerpoint/2010/main" val="27218164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ext w/Photo - Teal">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1A8B4D-7EB7-4ECF-8027-A37E195E7FC0}"/>
              </a:ext>
            </a:extLst>
          </p:cNvPr>
          <p:cNvSpPr/>
          <p:nvPr userDrawn="1"/>
        </p:nvSpPr>
        <p:spPr>
          <a:xfrm>
            <a:off x="0" y="0"/>
            <a:ext cx="12192000" cy="10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4"/>
                </a:solidFill>
              </a:defRPr>
            </a:lvl1pPr>
          </a:lstStyle>
          <a:p>
            <a:fld id="{148C37C2-8C29-4309-AF59-A4C2FC0E928E}" type="slidenum">
              <a:rPr lang="en-US" smtClean="0"/>
              <a:pPr/>
              <a:t>‹#›</a:t>
            </a:fld>
            <a:endParaRPr lang="en-US"/>
          </a:p>
        </p:txBody>
      </p:sp>
      <p:sp>
        <p:nvSpPr>
          <p:cNvPr id="10" name="Picture Placeholder 11">
            <a:extLst>
              <a:ext uri="{FF2B5EF4-FFF2-40B4-BE49-F238E27FC236}">
                <a16:creationId xmlns:a16="http://schemas.microsoft.com/office/drawing/2014/main" id="{42655A5F-30CC-4C4E-9D11-640E42591862}"/>
              </a:ext>
            </a:extLst>
          </p:cNvPr>
          <p:cNvSpPr>
            <a:spLocks noGrp="1"/>
          </p:cNvSpPr>
          <p:nvPr>
            <p:ph type="pic" sz="quarter" idx="13"/>
          </p:nvPr>
        </p:nvSpPr>
        <p:spPr>
          <a:xfrm>
            <a:off x="6911787" y="1353227"/>
            <a:ext cx="4778189" cy="4653211"/>
          </a:xfrm>
        </p:spPr>
        <p:txBody>
          <a:bodyPr/>
          <a:lstStyle>
            <a:lvl1pPr marL="0" indent="0">
              <a:buNone/>
              <a:defRPr/>
            </a:lvl1pPr>
          </a:lstStyle>
          <a:p>
            <a:endParaRPr lang="en-US"/>
          </a:p>
        </p:txBody>
      </p:sp>
      <p:sp>
        <p:nvSpPr>
          <p:cNvPr id="11" name="Content Placeholder 2">
            <a:extLst>
              <a:ext uri="{FF2B5EF4-FFF2-40B4-BE49-F238E27FC236}">
                <a16:creationId xmlns:a16="http://schemas.microsoft.com/office/drawing/2014/main" id="{D7FB31D0-060A-4736-B1A6-A27D86F27453}"/>
              </a:ext>
            </a:extLst>
          </p:cNvPr>
          <p:cNvSpPr>
            <a:spLocks noGrp="1"/>
          </p:cNvSpPr>
          <p:nvPr>
            <p:ph idx="1"/>
          </p:nvPr>
        </p:nvSpPr>
        <p:spPr>
          <a:xfrm>
            <a:off x="434787" y="1366673"/>
            <a:ext cx="6010837" cy="4653211"/>
          </a:xfrm>
        </p:spPr>
        <p:txBody>
          <a:bodyPr/>
          <a:lstStyle>
            <a:lvl1pPr marL="457200" indent="-457200">
              <a:buClr>
                <a:srgbClr val="FFC000"/>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4072B6BC-E008-4B44-A200-B75448895127}"/>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Basic Text with Photo - Maize</a:t>
            </a:r>
          </a:p>
        </p:txBody>
      </p:sp>
      <p:pic>
        <p:nvPicPr>
          <p:cNvPr id="8" name="Picture 7">
            <a:extLst>
              <a:ext uri="{FF2B5EF4-FFF2-40B4-BE49-F238E27FC236}">
                <a16:creationId xmlns:a16="http://schemas.microsoft.com/office/drawing/2014/main" id="{4F23E663-AA1A-4DFF-8BFE-27BBD50E32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34703896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Text w/Photo - Cobal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6C2C23-D534-4A56-A21F-16ACF940D828}"/>
              </a:ext>
            </a:extLst>
          </p:cNvPr>
          <p:cNvSpPr/>
          <p:nvPr userDrawn="1"/>
        </p:nvSpPr>
        <p:spPr>
          <a:xfrm>
            <a:off x="0" y="0"/>
            <a:ext cx="12192000" cy="10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4"/>
                </a:solidFill>
              </a:defRPr>
            </a:lvl1pPr>
          </a:lstStyle>
          <a:p>
            <a:fld id="{148C37C2-8C29-4309-AF59-A4C2FC0E928E}" type="slidenum">
              <a:rPr lang="en-US" smtClean="0"/>
              <a:pPr/>
              <a:t>‹#›</a:t>
            </a:fld>
            <a:endParaRPr lang="en-US"/>
          </a:p>
        </p:txBody>
      </p:sp>
      <p:sp>
        <p:nvSpPr>
          <p:cNvPr id="10" name="Title 1">
            <a:extLst>
              <a:ext uri="{FF2B5EF4-FFF2-40B4-BE49-F238E27FC236}">
                <a16:creationId xmlns:a16="http://schemas.microsoft.com/office/drawing/2014/main" id="{5CAEC84B-9087-4620-8907-2A68BF259B36}"/>
              </a:ext>
            </a:extLst>
          </p:cNvPr>
          <p:cNvSpPr>
            <a:spLocks noGrp="1"/>
          </p:cNvSpPr>
          <p:nvPr>
            <p:ph type="title" hasCustomPrompt="1"/>
          </p:nvPr>
        </p:nvSpPr>
        <p:spPr>
          <a:xfrm>
            <a:off x="434787" y="212516"/>
            <a:ext cx="11286566" cy="518203"/>
          </a:xfrm>
        </p:spPr>
        <p:txBody>
          <a:bodyPr>
            <a:noAutofit/>
          </a:bodyPr>
          <a:lstStyle>
            <a:lvl1pPr>
              <a:defRPr sz="3800" b="0" cap="none" baseline="0">
                <a:solidFill>
                  <a:schemeClr val="bg1"/>
                </a:solidFill>
              </a:defRPr>
            </a:lvl1pPr>
          </a:lstStyle>
          <a:p>
            <a:r>
              <a:rPr lang="en-US"/>
              <a:t>Side By Side Content - Maize</a:t>
            </a:r>
          </a:p>
        </p:txBody>
      </p:sp>
      <p:sp>
        <p:nvSpPr>
          <p:cNvPr id="11" name="Content Placeholder 2">
            <a:extLst>
              <a:ext uri="{FF2B5EF4-FFF2-40B4-BE49-F238E27FC236}">
                <a16:creationId xmlns:a16="http://schemas.microsoft.com/office/drawing/2014/main" id="{E31249A9-9555-404C-947B-7448C5FC0873}"/>
              </a:ext>
            </a:extLst>
          </p:cNvPr>
          <p:cNvSpPr>
            <a:spLocks noGrp="1"/>
          </p:cNvSpPr>
          <p:nvPr>
            <p:ph idx="1"/>
          </p:nvPr>
        </p:nvSpPr>
        <p:spPr>
          <a:xfrm>
            <a:off x="434788" y="1366673"/>
            <a:ext cx="5392272" cy="4653211"/>
          </a:xfrm>
        </p:spPr>
        <p:txBody>
          <a:bodyPr/>
          <a:lstStyle>
            <a:lvl1pPr marL="457200" indent="-457200">
              <a:buClr>
                <a:schemeClr val="accent4"/>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2765C66D-17E3-4814-8321-44EAAA697305}"/>
              </a:ext>
            </a:extLst>
          </p:cNvPr>
          <p:cNvSpPr>
            <a:spLocks noGrp="1"/>
          </p:cNvSpPr>
          <p:nvPr>
            <p:ph idx="13"/>
          </p:nvPr>
        </p:nvSpPr>
        <p:spPr>
          <a:xfrm>
            <a:off x="6306671" y="1366673"/>
            <a:ext cx="5392272" cy="4653211"/>
          </a:xfrm>
        </p:spPr>
        <p:txBody>
          <a:bodyPr/>
          <a:lstStyle>
            <a:lvl1pPr marL="457200" indent="-457200">
              <a:buClr>
                <a:schemeClr val="accent4"/>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63C70AF9-6C52-451E-9038-E574D0EC9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2652833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hoto w Caption - Teal">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21E770-DEC9-4AD9-A1BF-813057BD5A6B}"/>
              </a:ext>
            </a:extLst>
          </p:cNvPr>
          <p:cNvSpPr/>
          <p:nvPr userDrawn="1"/>
        </p:nvSpPr>
        <p:spPr>
          <a:xfrm>
            <a:off x="0" y="0"/>
            <a:ext cx="12192000" cy="10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accent4"/>
                </a:solidFill>
              </a:defRPr>
            </a:lvl1pPr>
          </a:lstStyle>
          <a:p>
            <a:fld id="{148C37C2-8C29-4309-AF59-A4C2FC0E928E}" type="slidenum">
              <a:rPr lang="en-US" smtClean="0"/>
              <a:pPr/>
              <a:t>‹#›</a:t>
            </a:fld>
            <a:endParaRPr lang="en-US"/>
          </a:p>
        </p:txBody>
      </p:sp>
      <p:sp>
        <p:nvSpPr>
          <p:cNvPr id="8" name="Picture Placeholder 11">
            <a:extLst>
              <a:ext uri="{FF2B5EF4-FFF2-40B4-BE49-F238E27FC236}">
                <a16:creationId xmlns:a16="http://schemas.microsoft.com/office/drawing/2014/main" id="{AB522094-3E12-4D45-84FA-91F28D916171}"/>
              </a:ext>
            </a:extLst>
          </p:cNvPr>
          <p:cNvSpPr>
            <a:spLocks noGrp="1"/>
          </p:cNvSpPr>
          <p:nvPr>
            <p:ph type="pic" sz="quarter" idx="13"/>
          </p:nvPr>
        </p:nvSpPr>
        <p:spPr>
          <a:xfrm>
            <a:off x="434787" y="1399769"/>
            <a:ext cx="11309404" cy="3972046"/>
          </a:xfrm>
        </p:spPr>
        <p:txBody>
          <a:bodyPr/>
          <a:lstStyle>
            <a:lvl1pPr marL="0" indent="0">
              <a:buNone/>
              <a:defRPr/>
            </a:lvl1pPr>
          </a:lstStyle>
          <a:p>
            <a:endParaRPr lang="en-US"/>
          </a:p>
        </p:txBody>
      </p:sp>
      <p:sp>
        <p:nvSpPr>
          <p:cNvPr id="9" name="Text Placeholder 8">
            <a:extLst>
              <a:ext uri="{FF2B5EF4-FFF2-40B4-BE49-F238E27FC236}">
                <a16:creationId xmlns:a16="http://schemas.microsoft.com/office/drawing/2014/main" id="{3B363A99-7E91-4A37-B791-B56DD8FCC1BE}"/>
              </a:ext>
            </a:extLst>
          </p:cNvPr>
          <p:cNvSpPr>
            <a:spLocks noGrp="1"/>
          </p:cNvSpPr>
          <p:nvPr>
            <p:ph type="body" sz="quarter" idx="14" hasCustomPrompt="1"/>
          </p:nvPr>
        </p:nvSpPr>
        <p:spPr>
          <a:xfrm>
            <a:off x="434786" y="5491164"/>
            <a:ext cx="11309404" cy="452436"/>
          </a:xfrm>
        </p:spPr>
        <p:txBody>
          <a:bodyPr>
            <a:normAutofit/>
          </a:bodyPr>
          <a:lstStyle>
            <a:lvl1pPr marL="0" indent="0" algn="ctr">
              <a:buNone/>
              <a:defRPr sz="2400"/>
            </a:lvl1pPr>
          </a:lstStyle>
          <a:p>
            <a:pPr lvl="0"/>
            <a:r>
              <a:rPr lang="en-US"/>
              <a:t>Caption goes here</a:t>
            </a:r>
          </a:p>
        </p:txBody>
      </p:sp>
      <p:sp>
        <p:nvSpPr>
          <p:cNvPr id="12" name="Title 1">
            <a:extLst>
              <a:ext uri="{FF2B5EF4-FFF2-40B4-BE49-F238E27FC236}">
                <a16:creationId xmlns:a16="http://schemas.microsoft.com/office/drawing/2014/main" id="{2949E2FC-CE02-4333-8160-2ADDD8625DD3}"/>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Large Photo with Caption - Maize</a:t>
            </a:r>
          </a:p>
        </p:txBody>
      </p:sp>
      <p:pic>
        <p:nvPicPr>
          <p:cNvPr id="10" name="Picture 9">
            <a:extLst>
              <a:ext uri="{FF2B5EF4-FFF2-40B4-BE49-F238E27FC236}">
                <a16:creationId xmlns:a16="http://schemas.microsoft.com/office/drawing/2014/main" id="{74F50876-116B-439F-822F-E256B58AE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29604794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Right side full photo - Teal">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956175-B40A-4A4A-9616-E5BCC04148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0072F8F-831A-451C-B3E5-3FBF80FCDFF7}"/>
              </a:ext>
            </a:extLst>
          </p:cNvPr>
          <p:cNvSpPr/>
          <p:nvPr userDrawn="1"/>
        </p:nvSpPr>
        <p:spPr>
          <a:xfrm>
            <a:off x="0" y="0"/>
            <a:ext cx="12192000" cy="10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AC79B4-3C2D-402B-88AB-7F306CC78BB2}"/>
              </a:ext>
            </a:extLst>
          </p:cNvPr>
          <p:cNvSpPr>
            <a:spLocks noGrp="1"/>
          </p:cNvSpPr>
          <p:nvPr>
            <p:ph type="sldNum" sz="quarter" idx="12"/>
          </p:nvPr>
        </p:nvSpPr>
        <p:spPr>
          <a:xfrm>
            <a:off x="9174333" y="6334094"/>
            <a:ext cx="2743200" cy="365125"/>
          </a:xfrm>
        </p:spPr>
        <p:txBody>
          <a:bodyPr/>
          <a:lstStyle>
            <a:lvl1pPr>
              <a:defRPr sz="1600" b="1">
                <a:solidFill>
                  <a:schemeClr val="bg1"/>
                </a:solidFill>
              </a:defRPr>
            </a:lvl1pPr>
          </a:lstStyle>
          <a:p>
            <a:fld id="{148C37C2-8C29-4309-AF59-A4C2FC0E928E}" type="slidenum">
              <a:rPr lang="en-US" smtClean="0"/>
              <a:pPr/>
              <a:t>‹#›</a:t>
            </a:fld>
            <a:endParaRPr lang="en-US"/>
          </a:p>
        </p:txBody>
      </p:sp>
      <p:sp>
        <p:nvSpPr>
          <p:cNvPr id="8" name="Title 1">
            <a:extLst>
              <a:ext uri="{FF2B5EF4-FFF2-40B4-BE49-F238E27FC236}">
                <a16:creationId xmlns:a16="http://schemas.microsoft.com/office/drawing/2014/main" id="{FB1237F2-D9A4-452B-BAD2-8D066F268598}"/>
              </a:ext>
            </a:extLst>
          </p:cNvPr>
          <p:cNvSpPr>
            <a:spLocks noGrp="1"/>
          </p:cNvSpPr>
          <p:nvPr>
            <p:ph type="title" hasCustomPrompt="1"/>
          </p:nvPr>
        </p:nvSpPr>
        <p:spPr>
          <a:xfrm>
            <a:off x="434787" y="249462"/>
            <a:ext cx="11286566" cy="518203"/>
          </a:xfrm>
        </p:spPr>
        <p:txBody>
          <a:bodyPr>
            <a:noAutofit/>
          </a:bodyPr>
          <a:lstStyle>
            <a:lvl1pPr>
              <a:defRPr sz="3800" b="0" cap="none" baseline="0">
                <a:solidFill>
                  <a:schemeClr val="bg1"/>
                </a:solidFill>
              </a:defRPr>
            </a:lvl1pPr>
          </a:lstStyle>
          <a:p>
            <a:r>
              <a:rPr lang="en-US"/>
              <a:t>Large Photo with Caption - Teal</a:t>
            </a:r>
          </a:p>
        </p:txBody>
      </p:sp>
      <p:sp>
        <p:nvSpPr>
          <p:cNvPr id="10" name="Content Placeholder 2">
            <a:extLst>
              <a:ext uri="{FF2B5EF4-FFF2-40B4-BE49-F238E27FC236}">
                <a16:creationId xmlns:a16="http://schemas.microsoft.com/office/drawing/2014/main" id="{3D121482-11A2-4D31-9A49-81518674BB81}"/>
              </a:ext>
            </a:extLst>
          </p:cNvPr>
          <p:cNvSpPr>
            <a:spLocks noGrp="1"/>
          </p:cNvSpPr>
          <p:nvPr>
            <p:ph idx="1"/>
          </p:nvPr>
        </p:nvSpPr>
        <p:spPr>
          <a:xfrm>
            <a:off x="434788" y="1366673"/>
            <a:ext cx="5163671" cy="4653211"/>
          </a:xfrm>
        </p:spPr>
        <p:txBody>
          <a:bodyPr/>
          <a:lstStyle>
            <a:lvl1pPr marL="457200" indent="-457200">
              <a:buClr>
                <a:schemeClr val="accent4"/>
              </a:buClr>
              <a:buFont typeface="Wingdings" panose="05000000000000000000" pitchFamily="2" charset="2"/>
              <a:buChar char="§"/>
              <a:defRPr/>
            </a:lvl1pPr>
            <a:lvl2pPr>
              <a:defRPr>
                <a:solidFill>
                  <a:schemeClr val="tx1">
                    <a:lumMod val="60000"/>
                    <a:lumOff val="40000"/>
                  </a:schemeClr>
                </a:solidFill>
                <a:latin typeface="Calibri Light" panose="020F0302020204030204" pitchFamily="34" charset="0"/>
                <a:cs typeface="Calibri Light" panose="020F0302020204030204" pitchFamily="34" charset="0"/>
              </a:defRPr>
            </a:lvl2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2283B630-C34B-41BD-985E-C734F4B252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4787" y="6223467"/>
            <a:ext cx="2578609" cy="459423"/>
          </a:xfrm>
          <a:prstGeom prst="rect">
            <a:avLst/>
          </a:prstGeom>
        </p:spPr>
      </p:pic>
    </p:spTree>
    <p:extLst>
      <p:ext uri="{BB962C8B-B14F-4D97-AF65-F5344CB8AC3E}">
        <p14:creationId xmlns:p14="http://schemas.microsoft.com/office/powerpoint/2010/main" val="30625521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355848"/>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47CB5B-B783-4A8D-A2EE-5B61CE08C75F}" type="slidenum">
              <a:rPr lang="en-US" smtClean="0"/>
              <a:pPr>
                <a:defRPr/>
              </a:pPr>
              <a:t>‹#›</a:t>
            </a:fld>
            <a:endParaRPr lang="en-US"/>
          </a:p>
        </p:txBody>
      </p:sp>
    </p:spTree>
    <p:extLst>
      <p:ext uri="{BB962C8B-B14F-4D97-AF65-F5344CB8AC3E}">
        <p14:creationId xmlns:p14="http://schemas.microsoft.com/office/powerpoint/2010/main" val="41874173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1097280" y="24809"/>
            <a:ext cx="10058400" cy="1188720"/>
          </a:xfrm>
        </p:spPr>
        <p:txBody>
          <a:bodyPr/>
          <a:lstStyle/>
          <a:p>
            <a:r>
              <a:rPr lang="en-US"/>
              <a:t>Click to edit Master title style</a:t>
            </a:r>
          </a:p>
        </p:txBody>
      </p:sp>
      <p:sp>
        <p:nvSpPr>
          <p:cNvPr id="10" name="Date Placeholder 2"/>
          <p:cNvSpPr>
            <a:spLocks noGrp="1"/>
          </p:cNvSpPr>
          <p:nvPr>
            <p:ph type="dt" sz="half" idx="10"/>
          </p:nvPr>
        </p:nvSpPr>
        <p:spPr>
          <a:xfrm>
            <a:off x="1097282" y="6459787"/>
            <a:ext cx="2472271" cy="365125"/>
          </a:xfrm>
        </p:spPr>
        <p:txBody>
          <a:bodyPr/>
          <a:lstStyle/>
          <a:p>
            <a:pPr>
              <a:defRPr/>
            </a:pPr>
            <a:endParaRPr lang="en-US"/>
          </a:p>
        </p:txBody>
      </p:sp>
      <p:sp>
        <p:nvSpPr>
          <p:cNvPr id="11" name="Footer Placeholder 3"/>
          <p:cNvSpPr>
            <a:spLocks noGrp="1"/>
          </p:cNvSpPr>
          <p:nvPr>
            <p:ph type="ftr" sz="quarter" idx="11"/>
          </p:nvPr>
        </p:nvSpPr>
        <p:spPr>
          <a:xfrm>
            <a:off x="3686186" y="6459787"/>
            <a:ext cx="4822804" cy="365125"/>
          </a:xfrm>
        </p:spPr>
        <p:txBody>
          <a:bodyPr/>
          <a:lstStyle/>
          <a:p>
            <a:pPr>
              <a:defRPr/>
            </a:pPr>
            <a:endParaRPr lang="en-US"/>
          </a:p>
        </p:txBody>
      </p:sp>
      <p:sp>
        <p:nvSpPr>
          <p:cNvPr id="12" name="Slide Number Placeholder 4"/>
          <p:cNvSpPr>
            <a:spLocks noGrp="1"/>
          </p:cNvSpPr>
          <p:nvPr>
            <p:ph type="sldNum" sz="quarter" idx="12"/>
          </p:nvPr>
        </p:nvSpPr>
        <p:spPr>
          <a:xfrm>
            <a:off x="9900460" y="6459787"/>
            <a:ext cx="1312025" cy="365125"/>
          </a:xfrm>
        </p:spPr>
        <p:txBody>
          <a:bodyPr/>
          <a:lstStyle/>
          <a:p>
            <a:pPr>
              <a:defRPr/>
            </a:pPr>
            <a:fld id="{5BD07E29-9771-442B-89BF-4E21C3773BBD}" type="slidenum">
              <a:rPr lang="en-US" smtClean="0"/>
              <a:pPr>
                <a:defRPr/>
              </a:pPr>
              <a:t>‹#›</a:t>
            </a:fld>
            <a:endParaRPr lang="en-US"/>
          </a:p>
        </p:txBody>
      </p:sp>
      <p:sp>
        <p:nvSpPr>
          <p:cNvPr id="16" name="Text Placeholder 2"/>
          <p:cNvSpPr>
            <a:spLocks noGrp="1"/>
          </p:cNvSpPr>
          <p:nvPr>
            <p:ph idx="1"/>
          </p:nvPr>
        </p:nvSpPr>
        <p:spPr>
          <a:xfrm>
            <a:off x="1097279" y="1524000"/>
            <a:ext cx="10058401" cy="4572000"/>
          </a:xfrm>
          <a:prstGeom prst="rect">
            <a:avLst/>
          </a:prstGeom>
        </p:spPr>
        <p:txBody>
          <a:bodyPr vert="horz" lIns="0" tIns="45720" rIns="0" bIns="45720" rtlCol="0">
            <a:normAutofit/>
          </a:bodyPr>
          <a:lstStyle>
            <a:lvl1pPr marL="228600" indent="-228600">
              <a:buFont typeface="Wingdings" panose="05000000000000000000" pitchFamily="2" charset="2"/>
              <a:buChar char="§"/>
              <a:defRPr b="0"/>
            </a:lvl1pPr>
            <a:lvl2pPr marL="623888" indent="-225425">
              <a:defRPr b="0"/>
            </a:lvl2pPr>
            <a:lvl3pPr marL="688975" indent="-227013">
              <a:defRPr sz="1800"/>
            </a:lvl3pPr>
            <a:lvl4pPr>
              <a:defRPr sz="1800"/>
            </a:lvl4pPr>
            <a:lvl5pPr>
              <a:defRPr sz="1600"/>
            </a:lvl5pPr>
            <a:lvl6pPr>
              <a:defRPr sz="1600"/>
            </a:lvl6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467922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F18F7E06-055C-438F-9E36-A875EADB3AB5}" type="slidenum">
              <a:rPr lang="en-US" smtClean="0"/>
              <a:pPr>
                <a:defRPr/>
              </a:pPr>
              <a:t>‹#›</a:t>
            </a:fld>
            <a:endParaRPr lang="en-US"/>
          </a:p>
        </p:txBody>
      </p:sp>
      <p:sp>
        <p:nvSpPr>
          <p:cNvPr id="10" name="Rectangle 9"/>
          <p:cNvSpPr/>
          <p:nvPr userDrawn="1"/>
        </p:nvSpPr>
        <p:spPr>
          <a:xfrm>
            <a:off x="10830984" y="5715000"/>
            <a:ext cx="812800" cy="533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ヒラギノ角ゴ ProN W3" charset="-128"/>
              <a:sym typeface="Gill Sans" charset="0"/>
            </a:endParaRPr>
          </a:p>
        </p:txBody>
      </p:sp>
    </p:spTree>
    <p:extLst>
      <p:ext uri="{BB962C8B-B14F-4D97-AF65-F5344CB8AC3E}">
        <p14:creationId xmlns:p14="http://schemas.microsoft.com/office/powerpoint/2010/main" val="40470014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E41A5A-FC5B-4C7C-B779-0027BF3D8E2F}" type="slidenum">
              <a:rPr lang="en-US" smtClean="0"/>
              <a:pPr>
                <a:defRPr/>
              </a:pPr>
              <a:t>‹#›</a:t>
            </a:fld>
            <a:endParaRPr lang="en-US"/>
          </a:p>
        </p:txBody>
      </p:sp>
    </p:spTree>
    <p:extLst>
      <p:ext uri="{BB962C8B-B14F-4D97-AF65-F5344CB8AC3E}">
        <p14:creationId xmlns:p14="http://schemas.microsoft.com/office/powerpoint/2010/main" val="212021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3FAF1D-FDCC-4B8D-936E-470B9123AFA3}"/>
              </a:ext>
            </a:extLst>
          </p:cNvPr>
          <p:cNvSpPr/>
          <p:nvPr userDrawn="1"/>
        </p:nvSpPr>
        <p:spPr>
          <a:xfrm>
            <a:off x="0" y="2361215"/>
            <a:ext cx="12192000" cy="2165567"/>
          </a:xfrm>
          <a:prstGeom prst="rect">
            <a:avLst/>
          </a:prstGeom>
          <a:solidFill>
            <a:schemeClr val="accent5">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482869" y="2824148"/>
            <a:ext cx="10807002" cy="823857"/>
          </a:xfrm>
        </p:spPr>
        <p:txBody>
          <a:bodyPr anchor="b">
            <a:noAutofit/>
          </a:bodyPr>
          <a:lstStyle>
            <a:lvl1pPr algn="ctr">
              <a:defRPr sz="5400" cap="all" spc="300" baseline="0">
                <a:solidFill>
                  <a:schemeClr val="bg1"/>
                </a:solidFill>
              </a:defRPr>
            </a:lvl1pPr>
          </a:lstStyle>
          <a:p>
            <a:r>
              <a:rPr lang="en-US"/>
              <a:t>TITLE SLIDE C MONARCH</a:t>
            </a:r>
          </a:p>
        </p:txBody>
      </p:sp>
      <p:sp>
        <p:nvSpPr>
          <p:cNvPr id="3" name="Subtitle 2">
            <a:extLst>
              <a:ext uri="{FF2B5EF4-FFF2-40B4-BE49-F238E27FC236}">
                <a16:creationId xmlns:a16="http://schemas.microsoft.com/office/drawing/2014/main" id="{4BDD80D7-166A-4BDF-A9D7-D3A6B0BDF7CF}"/>
              </a:ext>
            </a:extLst>
          </p:cNvPr>
          <p:cNvSpPr>
            <a:spLocks noGrp="1"/>
          </p:cNvSpPr>
          <p:nvPr>
            <p:ph type="subTitle" idx="1" hasCustomPrompt="1"/>
          </p:nvPr>
        </p:nvSpPr>
        <p:spPr>
          <a:xfrm>
            <a:off x="598425" y="3591198"/>
            <a:ext cx="10475406" cy="49759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information</a:t>
            </a:r>
          </a:p>
        </p:txBody>
      </p:sp>
      <p:sp>
        <p:nvSpPr>
          <p:cNvPr id="14" name="Text Placeholder 13">
            <a:extLst>
              <a:ext uri="{FF2B5EF4-FFF2-40B4-BE49-F238E27FC236}">
                <a16:creationId xmlns:a16="http://schemas.microsoft.com/office/drawing/2014/main" id="{A5D6A59E-7A4D-4829-8640-0B2ED9E5271B}"/>
              </a:ext>
            </a:extLst>
          </p:cNvPr>
          <p:cNvSpPr>
            <a:spLocks noGrp="1"/>
          </p:cNvSpPr>
          <p:nvPr>
            <p:ph type="body" sz="quarter" idx="10" hasCustomPrompt="1"/>
          </p:nvPr>
        </p:nvSpPr>
        <p:spPr>
          <a:xfrm>
            <a:off x="339965" y="5324684"/>
            <a:ext cx="4119901" cy="444022"/>
          </a:xfrm>
        </p:spPr>
        <p:txBody>
          <a:bodyPr>
            <a:noAutofit/>
          </a:bodyPr>
          <a:lstStyle>
            <a:lvl1pPr marL="0" indent="0" algn="l">
              <a:buNone/>
              <a:defRPr sz="2800">
                <a:solidFill>
                  <a:schemeClr val="accent5">
                    <a:lumMod val="60000"/>
                    <a:lumOff val="40000"/>
                  </a:schemeClr>
                </a:solidFill>
              </a:defRPr>
            </a:lvl1pPr>
            <a:lvl3pPr marL="914400" indent="0">
              <a:buNone/>
              <a:defRPr/>
            </a:lvl3pPr>
          </a:lstStyle>
          <a:p>
            <a:pPr lvl="0"/>
            <a:r>
              <a:rPr lang="en-US"/>
              <a:t>Presenter Name</a:t>
            </a:r>
          </a:p>
        </p:txBody>
      </p:sp>
      <p:sp>
        <p:nvSpPr>
          <p:cNvPr id="16" name="Text Placeholder 15">
            <a:extLst>
              <a:ext uri="{FF2B5EF4-FFF2-40B4-BE49-F238E27FC236}">
                <a16:creationId xmlns:a16="http://schemas.microsoft.com/office/drawing/2014/main" id="{D131502E-FB20-479F-92EB-FF32FF99BCD2}"/>
              </a:ext>
            </a:extLst>
          </p:cNvPr>
          <p:cNvSpPr>
            <a:spLocks noGrp="1"/>
          </p:cNvSpPr>
          <p:nvPr>
            <p:ph type="body" sz="quarter" idx="11" hasCustomPrompt="1"/>
          </p:nvPr>
        </p:nvSpPr>
        <p:spPr>
          <a:xfrm>
            <a:off x="344989" y="5741189"/>
            <a:ext cx="3408362" cy="368125"/>
          </a:xfrm>
        </p:spPr>
        <p:txBody>
          <a:bodyPr>
            <a:normAutofit/>
          </a:bodyPr>
          <a:lstStyle>
            <a:lvl1pPr marL="0" indent="0" algn="l">
              <a:buNone/>
              <a:defRPr sz="2000">
                <a:solidFill>
                  <a:schemeClr val="bg1"/>
                </a:solidFill>
              </a:defRPr>
            </a:lvl1pPr>
          </a:lstStyle>
          <a:p>
            <a:pPr lvl="0"/>
            <a:r>
              <a:rPr lang="en-US"/>
              <a:t>Presenter Title</a:t>
            </a:r>
          </a:p>
        </p:txBody>
      </p:sp>
      <p:sp>
        <p:nvSpPr>
          <p:cNvPr id="20" name="Text Placeholder 19">
            <a:extLst>
              <a:ext uri="{FF2B5EF4-FFF2-40B4-BE49-F238E27FC236}">
                <a16:creationId xmlns:a16="http://schemas.microsoft.com/office/drawing/2014/main" id="{9C38B1AD-1563-4AB2-9401-6D0AAE9896C1}"/>
              </a:ext>
            </a:extLst>
          </p:cNvPr>
          <p:cNvSpPr>
            <a:spLocks noGrp="1"/>
          </p:cNvSpPr>
          <p:nvPr>
            <p:ph type="body" sz="quarter" idx="12" hasCustomPrompt="1"/>
          </p:nvPr>
        </p:nvSpPr>
        <p:spPr>
          <a:xfrm>
            <a:off x="344989" y="6096869"/>
            <a:ext cx="5048250" cy="444022"/>
          </a:xfrm>
        </p:spPr>
        <p:txBody>
          <a:bodyPr>
            <a:normAutofit/>
          </a:bodyPr>
          <a:lstStyle>
            <a:lvl1pPr marL="0" indent="0" algn="l">
              <a:buNone/>
              <a:defRPr sz="2000">
                <a:solidFill>
                  <a:schemeClr val="bg1"/>
                </a:solidFill>
              </a:defRPr>
            </a:lvl1pPr>
            <a:lvl5pPr marL="1828800" indent="0">
              <a:buNone/>
              <a:defRPr/>
            </a:lvl5pPr>
          </a:lstStyle>
          <a:p>
            <a:pPr lvl="0"/>
            <a:r>
              <a:rPr lang="en-US"/>
              <a:t>Location Name | Month 01, 2021</a:t>
            </a:r>
          </a:p>
        </p:txBody>
      </p:sp>
      <p:pic>
        <p:nvPicPr>
          <p:cNvPr id="6" name="Picture 5">
            <a:extLst>
              <a:ext uri="{FF2B5EF4-FFF2-40B4-BE49-F238E27FC236}">
                <a16:creationId xmlns:a16="http://schemas.microsoft.com/office/drawing/2014/main" id="{13E8BB89-A9DC-49D8-AA3D-2409A94204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4732" y="5717512"/>
            <a:ext cx="2552279" cy="847972"/>
          </a:xfrm>
          <a:prstGeom prst="rect">
            <a:avLst/>
          </a:prstGeom>
        </p:spPr>
      </p:pic>
      <p:sp>
        <p:nvSpPr>
          <p:cNvPr id="9" name="Picture Placeholder 4">
            <a:extLst>
              <a:ext uri="{FF2B5EF4-FFF2-40B4-BE49-F238E27FC236}">
                <a16:creationId xmlns:a16="http://schemas.microsoft.com/office/drawing/2014/main" id="{AD309930-3393-41BD-8C83-50397AEEF22A}"/>
              </a:ext>
            </a:extLst>
          </p:cNvPr>
          <p:cNvSpPr>
            <a:spLocks noGrp="1"/>
          </p:cNvSpPr>
          <p:nvPr>
            <p:ph type="pic" sz="quarter" idx="21" hasCustomPrompt="1"/>
          </p:nvPr>
        </p:nvSpPr>
        <p:spPr>
          <a:xfrm>
            <a:off x="7495054" y="5821870"/>
            <a:ext cx="1720663" cy="719021"/>
          </a:xfrm>
        </p:spPr>
        <p:txBody>
          <a:bodyPr/>
          <a:lstStyle>
            <a:lvl1pPr marL="0" indent="0" algn="ctr">
              <a:buNone/>
              <a:defRPr>
                <a:solidFill>
                  <a:schemeClr val="bg1"/>
                </a:solidFill>
              </a:defRPr>
            </a:lvl1pPr>
          </a:lstStyle>
          <a:p>
            <a:r>
              <a:rPr lang="en-US"/>
              <a:t>PARTNER LOGO</a:t>
            </a:r>
          </a:p>
        </p:txBody>
      </p:sp>
    </p:spTree>
    <p:extLst>
      <p:ext uri="{BB962C8B-B14F-4D97-AF65-F5344CB8AC3E}">
        <p14:creationId xmlns:p14="http://schemas.microsoft.com/office/powerpoint/2010/main" val="52169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3FAF1D-FDCC-4B8D-936E-470B9123AFA3}"/>
              </a:ext>
            </a:extLst>
          </p:cNvPr>
          <p:cNvSpPr/>
          <p:nvPr userDrawn="1"/>
        </p:nvSpPr>
        <p:spPr>
          <a:xfrm>
            <a:off x="0" y="2361215"/>
            <a:ext cx="12192000" cy="2165567"/>
          </a:xfrm>
          <a:prstGeom prst="rect">
            <a:avLst/>
          </a:pr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6BEEE-681D-4C14-A935-8C51BBE2F45E}"/>
              </a:ext>
            </a:extLst>
          </p:cNvPr>
          <p:cNvSpPr>
            <a:spLocks noGrp="1"/>
          </p:cNvSpPr>
          <p:nvPr>
            <p:ph type="ctrTitle" hasCustomPrompt="1"/>
          </p:nvPr>
        </p:nvSpPr>
        <p:spPr>
          <a:xfrm>
            <a:off x="482869" y="2824148"/>
            <a:ext cx="10807002" cy="823857"/>
          </a:xfrm>
        </p:spPr>
        <p:txBody>
          <a:bodyPr anchor="b">
            <a:noAutofit/>
          </a:bodyPr>
          <a:lstStyle>
            <a:lvl1pPr algn="ctr">
              <a:defRPr sz="5400" cap="all" spc="300" baseline="0">
                <a:solidFill>
                  <a:schemeClr val="bg1"/>
                </a:solidFill>
              </a:defRPr>
            </a:lvl1pPr>
          </a:lstStyle>
          <a:p>
            <a:r>
              <a:rPr lang="en-US"/>
              <a:t>TITLE SLIDE C COBALT</a:t>
            </a:r>
          </a:p>
        </p:txBody>
      </p:sp>
      <p:sp>
        <p:nvSpPr>
          <p:cNvPr id="3" name="Subtitle 2">
            <a:extLst>
              <a:ext uri="{FF2B5EF4-FFF2-40B4-BE49-F238E27FC236}">
                <a16:creationId xmlns:a16="http://schemas.microsoft.com/office/drawing/2014/main" id="{4BDD80D7-166A-4BDF-A9D7-D3A6B0BDF7CF}"/>
              </a:ext>
            </a:extLst>
          </p:cNvPr>
          <p:cNvSpPr>
            <a:spLocks noGrp="1"/>
          </p:cNvSpPr>
          <p:nvPr>
            <p:ph type="subTitle" idx="1" hasCustomPrompt="1"/>
          </p:nvPr>
        </p:nvSpPr>
        <p:spPr>
          <a:xfrm>
            <a:off x="598425" y="3591198"/>
            <a:ext cx="10475406" cy="49759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information</a:t>
            </a:r>
          </a:p>
        </p:txBody>
      </p:sp>
      <p:sp>
        <p:nvSpPr>
          <p:cNvPr id="14" name="Text Placeholder 13">
            <a:extLst>
              <a:ext uri="{FF2B5EF4-FFF2-40B4-BE49-F238E27FC236}">
                <a16:creationId xmlns:a16="http://schemas.microsoft.com/office/drawing/2014/main" id="{A5D6A59E-7A4D-4829-8640-0B2ED9E5271B}"/>
              </a:ext>
            </a:extLst>
          </p:cNvPr>
          <p:cNvSpPr>
            <a:spLocks noGrp="1"/>
          </p:cNvSpPr>
          <p:nvPr>
            <p:ph type="body" sz="quarter" idx="10" hasCustomPrompt="1"/>
          </p:nvPr>
        </p:nvSpPr>
        <p:spPr>
          <a:xfrm>
            <a:off x="339965" y="5324684"/>
            <a:ext cx="4119901" cy="444022"/>
          </a:xfrm>
        </p:spPr>
        <p:txBody>
          <a:bodyPr>
            <a:noAutofit/>
          </a:bodyPr>
          <a:lstStyle>
            <a:lvl1pPr marL="0" indent="0" algn="l">
              <a:buNone/>
              <a:defRPr sz="2800">
                <a:solidFill>
                  <a:schemeClr val="bg2">
                    <a:lumMod val="20000"/>
                    <a:lumOff val="80000"/>
                  </a:schemeClr>
                </a:solidFill>
              </a:defRPr>
            </a:lvl1pPr>
            <a:lvl3pPr marL="914400" indent="0">
              <a:buNone/>
              <a:defRPr/>
            </a:lvl3pPr>
          </a:lstStyle>
          <a:p>
            <a:pPr lvl="0"/>
            <a:r>
              <a:rPr lang="en-US"/>
              <a:t>Presenter Name</a:t>
            </a:r>
          </a:p>
        </p:txBody>
      </p:sp>
      <p:sp>
        <p:nvSpPr>
          <p:cNvPr id="16" name="Text Placeholder 15">
            <a:extLst>
              <a:ext uri="{FF2B5EF4-FFF2-40B4-BE49-F238E27FC236}">
                <a16:creationId xmlns:a16="http://schemas.microsoft.com/office/drawing/2014/main" id="{D131502E-FB20-479F-92EB-FF32FF99BCD2}"/>
              </a:ext>
            </a:extLst>
          </p:cNvPr>
          <p:cNvSpPr>
            <a:spLocks noGrp="1"/>
          </p:cNvSpPr>
          <p:nvPr>
            <p:ph type="body" sz="quarter" idx="11" hasCustomPrompt="1"/>
          </p:nvPr>
        </p:nvSpPr>
        <p:spPr>
          <a:xfrm>
            <a:off x="344989" y="5741189"/>
            <a:ext cx="3408362" cy="368125"/>
          </a:xfrm>
        </p:spPr>
        <p:txBody>
          <a:bodyPr>
            <a:normAutofit/>
          </a:bodyPr>
          <a:lstStyle>
            <a:lvl1pPr marL="0" indent="0" algn="l">
              <a:buNone/>
              <a:defRPr sz="2000">
                <a:solidFill>
                  <a:schemeClr val="bg1"/>
                </a:solidFill>
              </a:defRPr>
            </a:lvl1pPr>
          </a:lstStyle>
          <a:p>
            <a:pPr lvl="0"/>
            <a:r>
              <a:rPr lang="en-US"/>
              <a:t>Presenter Title</a:t>
            </a:r>
          </a:p>
        </p:txBody>
      </p:sp>
      <p:sp>
        <p:nvSpPr>
          <p:cNvPr id="20" name="Text Placeholder 19">
            <a:extLst>
              <a:ext uri="{FF2B5EF4-FFF2-40B4-BE49-F238E27FC236}">
                <a16:creationId xmlns:a16="http://schemas.microsoft.com/office/drawing/2014/main" id="{9C38B1AD-1563-4AB2-9401-6D0AAE9896C1}"/>
              </a:ext>
            </a:extLst>
          </p:cNvPr>
          <p:cNvSpPr>
            <a:spLocks noGrp="1"/>
          </p:cNvSpPr>
          <p:nvPr>
            <p:ph type="body" sz="quarter" idx="12" hasCustomPrompt="1"/>
          </p:nvPr>
        </p:nvSpPr>
        <p:spPr>
          <a:xfrm>
            <a:off x="344989" y="6096869"/>
            <a:ext cx="5048250" cy="444022"/>
          </a:xfrm>
        </p:spPr>
        <p:txBody>
          <a:bodyPr>
            <a:normAutofit/>
          </a:bodyPr>
          <a:lstStyle>
            <a:lvl1pPr marL="0" indent="0" algn="l">
              <a:buNone/>
              <a:defRPr sz="2000">
                <a:solidFill>
                  <a:schemeClr val="bg1"/>
                </a:solidFill>
              </a:defRPr>
            </a:lvl1pPr>
            <a:lvl5pPr marL="1828800" indent="0">
              <a:buNone/>
              <a:defRPr/>
            </a:lvl5pPr>
          </a:lstStyle>
          <a:p>
            <a:pPr lvl="0"/>
            <a:r>
              <a:rPr lang="en-US"/>
              <a:t>Location Name | Month 01, 2021</a:t>
            </a:r>
          </a:p>
        </p:txBody>
      </p:sp>
      <p:pic>
        <p:nvPicPr>
          <p:cNvPr id="6" name="Picture 5">
            <a:extLst>
              <a:ext uri="{FF2B5EF4-FFF2-40B4-BE49-F238E27FC236}">
                <a16:creationId xmlns:a16="http://schemas.microsoft.com/office/drawing/2014/main" id="{13E8BB89-A9DC-49D8-AA3D-2409A94204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4732" y="5717512"/>
            <a:ext cx="2552279" cy="847972"/>
          </a:xfrm>
          <a:prstGeom prst="rect">
            <a:avLst/>
          </a:prstGeom>
        </p:spPr>
      </p:pic>
      <p:sp>
        <p:nvSpPr>
          <p:cNvPr id="9" name="Picture Placeholder 4">
            <a:extLst>
              <a:ext uri="{FF2B5EF4-FFF2-40B4-BE49-F238E27FC236}">
                <a16:creationId xmlns:a16="http://schemas.microsoft.com/office/drawing/2014/main" id="{9B9110A8-DD02-41A1-ACC5-A3B086587937}"/>
              </a:ext>
            </a:extLst>
          </p:cNvPr>
          <p:cNvSpPr>
            <a:spLocks noGrp="1"/>
          </p:cNvSpPr>
          <p:nvPr>
            <p:ph type="pic" sz="quarter" idx="21" hasCustomPrompt="1"/>
          </p:nvPr>
        </p:nvSpPr>
        <p:spPr>
          <a:xfrm>
            <a:off x="7495054" y="5821870"/>
            <a:ext cx="1720663" cy="719021"/>
          </a:xfrm>
        </p:spPr>
        <p:txBody>
          <a:bodyPr/>
          <a:lstStyle>
            <a:lvl1pPr marL="0" indent="0" algn="ctr">
              <a:buNone/>
              <a:defRPr>
                <a:solidFill>
                  <a:schemeClr val="bg1"/>
                </a:solidFill>
              </a:defRPr>
            </a:lvl1pPr>
          </a:lstStyle>
          <a:p>
            <a:r>
              <a:rPr lang="en-US"/>
              <a:t>PARTNER LOGO</a:t>
            </a:r>
          </a:p>
        </p:txBody>
      </p:sp>
    </p:spTree>
    <p:extLst>
      <p:ext uri="{BB962C8B-B14F-4D97-AF65-F5344CB8AC3E}">
        <p14:creationId xmlns:p14="http://schemas.microsoft.com/office/powerpoint/2010/main" val="154623587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24A5C-233C-424D-957E-244EECCC6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D13CFD-B577-4E6E-9E4B-3E1C880D8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1F9394E1-E0D4-4D0D-BD7B-F3A1EC523371}"/>
              </a:ext>
            </a:extLst>
          </p:cNvPr>
          <p:cNvSpPr>
            <a:spLocks noGrp="1"/>
          </p:cNvSpPr>
          <p:nvPr>
            <p:ph type="sldNum" sz="quarter" idx="4"/>
          </p:nvPr>
        </p:nvSpPr>
        <p:spPr>
          <a:xfrm>
            <a:off x="8926957"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148C37C2-8C29-4309-AF59-A4C2FC0E928E}" type="slidenum">
              <a:rPr lang="en-US" smtClean="0"/>
              <a:pPr/>
              <a:t>‹#›</a:t>
            </a:fld>
            <a:endParaRPr lang="en-US"/>
          </a:p>
        </p:txBody>
      </p:sp>
      <p:sp>
        <p:nvSpPr>
          <p:cNvPr id="7" name="Footer Placeholder 6">
            <a:extLst>
              <a:ext uri="{FF2B5EF4-FFF2-40B4-BE49-F238E27FC236}">
                <a16:creationId xmlns:a16="http://schemas.microsoft.com/office/drawing/2014/main" id="{BED55340-0569-490E-890D-928E752A8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611931940"/>
      </p:ext>
    </p:extLst>
  </p:cSld>
  <p:clrMap bg1="lt1" tx1="dk1" bg2="lt2" tx2="dk2" accent1="accent1" accent2="accent2" accent3="accent3" accent4="accent4" accent5="accent5" accent6="accent6" hlink="hlink" folHlink="folHlink"/>
  <p:sldLayoutIdLst>
    <p:sldLayoutId id="2147483749" r:id="rId1"/>
    <p:sldLayoutId id="2147483649" r:id="rId2"/>
    <p:sldLayoutId id="2147483727" r:id="rId3"/>
    <p:sldLayoutId id="2147483728" r:id="rId4"/>
    <p:sldLayoutId id="2147483729" r:id="rId5"/>
    <p:sldLayoutId id="2147483730" r:id="rId6"/>
    <p:sldLayoutId id="2147483731" r:id="rId7"/>
    <p:sldLayoutId id="2147483732" r:id="rId8"/>
    <p:sldLayoutId id="2147483733" r:id="rId9"/>
    <p:sldLayoutId id="2147483686" r:id="rId10"/>
    <p:sldLayoutId id="2147483660" r:id="rId11"/>
    <p:sldLayoutId id="2147483685" r:id="rId12"/>
    <p:sldLayoutId id="2147483650" r:id="rId13"/>
    <p:sldLayoutId id="2147483661" r:id="rId14"/>
    <p:sldLayoutId id="2147483734" r:id="rId15"/>
    <p:sldLayoutId id="2147483687" r:id="rId16"/>
    <p:sldLayoutId id="2147483688" r:id="rId17"/>
    <p:sldLayoutId id="2147483683" r:id="rId18"/>
    <p:sldLayoutId id="2147483663" r:id="rId19"/>
    <p:sldLayoutId id="2147483681" r:id="rId20"/>
    <p:sldLayoutId id="2147483664" r:id="rId21"/>
    <p:sldLayoutId id="2147483665" r:id="rId22"/>
    <p:sldLayoutId id="2147483735" r:id="rId23"/>
    <p:sldLayoutId id="2147483684" r:id="rId24"/>
    <p:sldLayoutId id="2147483682" r:id="rId25"/>
    <p:sldLayoutId id="2147483703" r:id="rId26"/>
    <p:sldLayoutId id="2147483667" r:id="rId27"/>
    <p:sldLayoutId id="2147483702" r:id="rId28"/>
    <p:sldLayoutId id="2147483668" r:id="rId29"/>
    <p:sldLayoutId id="2147483669" r:id="rId30"/>
    <p:sldLayoutId id="2147483736" r:id="rId31"/>
    <p:sldLayoutId id="2147483704" r:id="rId32"/>
    <p:sldLayoutId id="2147483705" r:id="rId33"/>
    <p:sldLayoutId id="2147483706" r:id="rId34"/>
    <p:sldLayoutId id="2147483671" r:id="rId35"/>
    <p:sldLayoutId id="2147483707" r:id="rId36"/>
    <p:sldLayoutId id="2147483672" r:id="rId37"/>
    <p:sldLayoutId id="2147483673" r:id="rId38"/>
    <p:sldLayoutId id="2147483737" r:id="rId39"/>
    <p:sldLayoutId id="2147483708" r:id="rId40"/>
    <p:sldLayoutId id="2147483709" r:id="rId41"/>
    <p:sldLayoutId id="2147483710" r:id="rId42"/>
    <p:sldLayoutId id="2147483675" r:id="rId43"/>
    <p:sldLayoutId id="2147483680" r:id="rId44"/>
    <p:sldLayoutId id="2147483676" r:id="rId45"/>
    <p:sldLayoutId id="2147483677" r:id="rId46"/>
    <p:sldLayoutId id="2147483738" r:id="rId47"/>
    <p:sldLayoutId id="2147483711" r:id="rId48"/>
    <p:sldLayoutId id="2147483712" r:id="rId49"/>
    <p:sldLayoutId id="2147483713" r:id="rId50"/>
    <p:sldLayoutId id="2147483714" r:id="rId51"/>
    <p:sldLayoutId id="2147483715" r:id="rId52"/>
    <p:sldLayoutId id="2147483716" r:id="rId53"/>
    <p:sldLayoutId id="2147483717" r:id="rId54"/>
    <p:sldLayoutId id="2147483739" r:id="rId55"/>
    <p:sldLayoutId id="2147483718" r:id="rId56"/>
    <p:sldLayoutId id="2147483719" r:id="rId57"/>
    <p:sldLayoutId id="2147483720" r:id="rId58"/>
    <p:sldLayoutId id="2147483721" r:id="rId59"/>
    <p:sldLayoutId id="2147483722" r:id="rId60"/>
    <p:sldLayoutId id="2147483723" r:id="rId61"/>
    <p:sldLayoutId id="2147483724" r:id="rId62"/>
    <p:sldLayoutId id="2147483740" r:id="rId63"/>
    <p:sldLayoutId id="2147483725" r:id="rId64"/>
    <p:sldLayoutId id="2147483726" r:id="rId65"/>
    <p:sldLayoutId id="2147483741" r:id="rId66"/>
    <p:sldLayoutId id="2147483742" r:id="rId67"/>
    <p:sldLayoutId id="2147483743" r:id="rId68"/>
    <p:sldLayoutId id="2147483744" r:id="rId69"/>
    <p:sldLayoutId id="2147483745" r:id="rId70"/>
    <p:sldLayoutId id="2147483746" r:id="rId71"/>
    <p:sldLayoutId id="2147483747" r:id="rId72"/>
    <p:sldLayoutId id="2147483748" r:id="rId73"/>
    <p:sldLayoutId id="2147483750" r:id="rId74"/>
    <p:sldLayoutId id="2147483751" r:id="rId75"/>
    <p:sldLayoutId id="2147483752" r:id="rId76"/>
    <p:sldLayoutId id="2147483753" r:id="rId77"/>
  </p:sldLayoutIdLst>
  <p:hf hdr="0" ftr="0" dt="0"/>
  <p:txStyles>
    <p:titleStyle>
      <a:lvl1pPr algn="l" defTabSz="914400" rtl="0" eaLnBrk="1" latinLnBrk="0" hangingPunct="1">
        <a:lnSpc>
          <a:spcPct val="90000"/>
        </a:lnSpc>
        <a:spcBef>
          <a:spcPct val="0"/>
        </a:spcBef>
        <a:buNone/>
        <a:defRPr sz="3800" b="1" kern="1200" cap="none" baseline="0">
          <a:solidFill>
            <a:schemeClr val="tx1"/>
          </a:solidFill>
          <a:latin typeface="Tw Cen MT" panose="020B0602020104020603" pitchFamily="34" charset="0"/>
          <a:ea typeface="+mj-ea"/>
          <a:cs typeface="+mj-cs"/>
        </a:defRPr>
      </a:lvl1pPr>
    </p:titleStyle>
    <p:body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1pPr>
      <a:lvl2pPr marL="744538" indent="-287338" algn="l" defTabSz="914400" rtl="0" eaLnBrk="1" latinLnBrk="0" hangingPunct="1">
        <a:lnSpc>
          <a:spcPct val="90000"/>
        </a:lnSpc>
        <a:spcBef>
          <a:spcPts val="500"/>
        </a:spcBef>
        <a:buFont typeface="Gill Sans MT" panose="020B0502020104020203" pitchFamily="34" charset="0"/>
        <a:buChar char="–"/>
        <a:defRPr sz="2400" kern="1200">
          <a:solidFill>
            <a:schemeClr val="tx1">
              <a:lumMod val="60000"/>
              <a:lumOff val="4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5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7.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61.xml"/><Relationship Id="rId6" Type="http://schemas.openxmlformats.org/officeDocument/2006/relationships/diagramData" Target="../diagrams/data1.xml"/><Relationship Id="rId5" Type="http://schemas.openxmlformats.org/officeDocument/2006/relationships/image" Target="../media/image29.png"/><Relationship Id="rId10" Type="http://schemas.microsoft.com/office/2007/relationships/diagramDrawing" Target="../diagrams/drawing1.xml"/><Relationship Id="rId4" Type="http://schemas.openxmlformats.org/officeDocument/2006/relationships/image" Target="../media/image28.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25A_52CC82F2.xml"/><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69.xml"/><Relationship Id="rId4" Type="http://schemas.openxmlformats.org/officeDocument/2006/relationships/hyperlink" Target="https://shareresiliencysb.com/" TargetMode="Externa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4.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5130D59-78C3-7ADF-80D2-F97015E4C783}"/>
              </a:ext>
            </a:extLst>
          </p:cNvPr>
          <p:cNvSpPr>
            <a:spLocks noGrp="1"/>
          </p:cNvSpPr>
          <p:nvPr>
            <p:ph type="ctrTitle"/>
          </p:nvPr>
        </p:nvSpPr>
        <p:spPr>
          <a:xfrm>
            <a:off x="482869" y="3275973"/>
            <a:ext cx="10807002" cy="823857"/>
          </a:xfrm>
        </p:spPr>
        <p:txBody>
          <a:bodyPr/>
          <a:lstStyle/>
          <a:p>
            <a:r>
              <a:rPr lang="en-US"/>
              <a:t>First 5 San Benito &amp; </a:t>
            </a:r>
            <a:br>
              <a:rPr lang="en-US"/>
            </a:br>
            <a:r>
              <a:rPr lang="en-US"/>
              <a:t>Family Impact Center</a:t>
            </a:r>
          </a:p>
        </p:txBody>
      </p:sp>
      <p:sp>
        <p:nvSpPr>
          <p:cNvPr id="35" name="Subtitle 34">
            <a:extLst>
              <a:ext uri="{FF2B5EF4-FFF2-40B4-BE49-F238E27FC236}">
                <a16:creationId xmlns:a16="http://schemas.microsoft.com/office/drawing/2014/main" id="{2103DBD4-9D21-591B-AFD2-9E41634C9F0F}"/>
              </a:ext>
            </a:extLst>
          </p:cNvPr>
          <p:cNvSpPr>
            <a:spLocks noGrp="1"/>
          </p:cNvSpPr>
          <p:nvPr>
            <p:ph type="subTitle" idx="1"/>
          </p:nvPr>
        </p:nvSpPr>
        <p:spPr>
          <a:xfrm>
            <a:off x="598425" y="4021512"/>
            <a:ext cx="10475406" cy="497594"/>
          </a:xfrm>
        </p:spPr>
        <p:txBody>
          <a:bodyPr/>
          <a:lstStyle/>
          <a:p>
            <a:r>
              <a:rPr lang="en-US"/>
              <a:t>2021-2022  Evaluation and Data Report</a:t>
            </a:r>
          </a:p>
        </p:txBody>
      </p:sp>
      <p:sp>
        <p:nvSpPr>
          <p:cNvPr id="18" name="Text Placeholder 17">
            <a:extLst>
              <a:ext uri="{FF2B5EF4-FFF2-40B4-BE49-F238E27FC236}">
                <a16:creationId xmlns:a16="http://schemas.microsoft.com/office/drawing/2014/main" id="{BC06F052-2B57-F7B5-C25B-8F8D43C8724E}"/>
              </a:ext>
            </a:extLst>
          </p:cNvPr>
          <p:cNvSpPr>
            <a:spLocks noGrp="1"/>
          </p:cNvSpPr>
          <p:nvPr>
            <p:ph type="body" sz="quarter" idx="10"/>
          </p:nvPr>
        </p:nvSpPr>
        <p:spPr>
          <a:xfrm>
            <a:off x="339965" y="5292410"/>
            <a:ext cx="6125381" cy="444022"/>
          </a:xfrm>
        </p:spPr>
        <p:txBody>
          <a:bodyPr/>
          <a:lstStyle/>
          <a:p>
            <a:r>
              <a:rPr lang="en-US"/>
              <a:t>Liat Sayfan Ph.D., </a:t>
            </a:r>
            <a:r>
              <a:rPr lang="en-US" sz="2000">
                <a:solidFill>
                  <a:schemeClr val="bg1"/>
                </a:solidFill>
              </a:rPr>
              <a:t>Project Manager</a:t>
            </a:r>
            <a:endParaRPr lang="en-US">
              <a:solidFill>
                <a:schemeClr val="bg1"/>
              </a:solidFill>
            </a:endParaRPr>
          </a:p>
          <a:p>
            <a:endParaRPr lang="en-US"/>
          </a:p>
        </p:txBody>
      </p:sp>
      <p:sp>
        <p:nvSpPr>
          <p:cNvPr id="20" name="Text Placeholder 19">
            <a:extLst>
              <a:ext uri="{FF2B5EF4-FFF2-40B4-BE49-F238E27FC236}">
                <a16:creationId xmlns:a16="http://schemas.microsoft.com/office/drawing/2014/main" id="{5BF9535D-5FDE-6097-C8A3-87A18BFFA38C}"/>
              </a:ext>
            </a:extLst>
          </p:cNvPr>
          <p:cNvSpPr>
            <a:spLocks noGrp="1"/>
          </p:cNvSpPr>
          <p:nvPr>
            <p:ph type="body" sz="quarter" idx="12"/>
          </p:nvPr>
        </p:nvSpPr>
        <p:spPr>
          <a:xfrm>
            <a:off x="344989" y="6215207"/>
            <a:ext cx="5048250" cy="444022"/>
          </a:xfrm>
        </p:spPr>
        <p:txBody>
          <a:bodyPr/>
          <a:lstStyle/>
          <a:p>
            <a:r>
              <a:rPr lang="en-US"/>
              <a:t>October 26, 2022</a:t>
            </a:r>
          </a:p>
        </p:txBody>
      </p:sp>
      <p:sp>
        <p:nvSpPr>
          <p:cNvPr id="8" name="Text Placeholder 17">
            <a:extLst>
              <a:ext uri="{FF2B5EF4-FFF2-40B4-BE49-F238E27FC236}">
                <a16:creationId xmlns:a16="http://schemas.microsoft.com/office/drawing/2014/main" id="{FE50311A-1D51-D3F1-0EF0-BF080F1DA9A6}"/>
              </a:ext>
            </a:extLst>
          </p:cNvPr>
          <p:cNvSpPr txBox="1">
            <a:spLocks/>
          </p:cNvSpPr>
          <p:nvPr/>
        </p:nvSpPr>
        <p:spPr>
          <a:xfrm>
            <a:off x="341753" y="5724513"/>
            <a:ext cx="6125381" cy="4440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3">
                    <a:lumMod val="60000"/>
                    <a:lumOff val="40000"/>
                  </a:schemeClr>
                </a:solidFill>
                <a:latin typeface="Calibri" panose="020F0502020204030204" pitchFamily="34" charset="0"/>
                <a:ea typeface="+mn-ea"/>
                <a:cs typeface="Calibri" panose="020F0502020204030204" pitchFamily="34" charset="0"/>
              </a:defRPr>
            </a:lvl1pPr>
            <a:lvl2pPr marL="744538" indent="-287338" algn="l" defTabSz="914400" rtl="0" eaLnBrk="1" latinLnBrk="0" hangingPunct="1">
              <a:lnSpc>
                <a:spcPct val="90000"/>
              </a:lnSpc>
              <a:spcBef>
                <a:spcPts val="500"/>
              </a:spcBef>
              <a:buFont typeface="Gill Sans MT" panose="020B0502020104020203" pitchFamily="34" charset="0"/>
              <a:buChar char="–"/>
              <a:defRPr sz="2400" kern="1200">
                <a:solidFill>
                  <a:schemeClr val="tx1">
                    <a:lumMod val="60000"/>
                    <a:lumOff val="4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lumMod val="5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Maria Usacheva Ph.D., </a:t>
            </a:r>
            <a:r>
              <a:rPr lang="en-US" sz="2000">
                <a:solidFill>
                  <a:schemeClr val="bg1"/>
                </a:solidFill>
              </a:rPr>
              <a:t>Senior Research Analyst</a:t>
            </a:r>
            <a:endParaRPr lang="en-US"/>
          </a:p>
        </p:txBody>
      </p:sp>
      <p:sp>
        <p:nvSpPr>
          <p:cNvPr id="9" name="Text Placeholder 17">
            <a:extLst>
              <a:ext uri="{FF2B5EF4-FFF2-40B4-BE49-F238E27FC236}">
                <a16:creationId xmlns:a16="http://schemas.microsoft.com/office/drawing/2014/main" id="{E00739E4-EB27-0E29-59F0-90D017F48F9A}"/>
              </a:ext>
            </a:extLst>
          </p:cNvPr>
          <p:cNvSpPr txBox="1">
            <a:spLocks/>
          </p:cNvSpPr>
          <p:nvPr/>
        </p:nvSpPr>
        <p:spPr>
          <a:xfrm>
            <a:off x="330996" y="4853135"/>
            <a:ext cx="6650717" cy="4440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3">
                    <a:lumMod val="60000"/>
                    <a:lumOff val="40000"/>
                  </a:schemeClr>
                </a:solidFill>
                <a:latin typeface="Calibri" panose="020F0502020204030204" pitchFamily="34" charset="0"/>
                <a:ea typeface="+mn-ea"/>
                <a:cs typeface="Calibri" panose="020F0502020204030204" pitchFamily="34" charset="0"/>
              </a:defRPr>
            </a:lvl1pPr>
            <a:lvl2pPr marL="744538" indent="-287338" algn="l" defTabSz="914400" rtl="0" eaLnBrk="1" latinLnBrk="0" hangingPunct="1">
              <a:lnSpc>
                <a:spcPct val="90000"/>
              </a:lnSpc>
              <a:spcBef>
                <a:spcPts val="500"/>
              </a:spcBef>
              <a:buFont typeface="Gill Sans MT" panose="020B0502020104020203" pitchFamily="34" charset="0"/>
              <a:buChar char="–"/>
              <a:defRPr sz="2400" kern="1200">
                <a:solidFill>
                  <a:schemeClr val="tx1">
                    <a:lumMod val="60000"/>
                    <a:lumOff val="4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lumMod val="5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Lisa Colvig-Niclai M.A., </a:t>
            </a:r>
            <a:r>
              <a:rPr lang="en-US" sz="2000">
                <a:solidFill>
                  <a:schemeClr val="bg1"/>
                </a:solidFill>
              </a:rPr>
              <a:t>Vice President of Evaluation</a:t>
            </a:r>
            <a:endParaRPr lang="en-US"/>
          </a:p>
        </p:txBody>
      </p:sp>
      <p:pic>
        <p:nvPicPr>
          <p:cNvPr id="2" name="Picture 1">
            <a:extLst>
              <a:ext uri="{FF2B5EF4-FFF2-40B4-BE49-F238E27FC236}">
                <a16:creationId xmlns:a16="http://schemas.microsoft.com/office/drawing/2014/main" id="{3F198DB2-195D-8C03-D074-FAB520E1B8C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572088" y="854397"/>
            <a:ext cx="2619912" cy="862920"/>
          </a:xfrm>
          <a:prstGeom prst="rect">
            <a:avLst/>
          </a:prstGeom>
        </p:spPr>
      </p:pic>
      <p:pic>
        <p:nvPicPr>
          <p:cNvPr id="3" name="Picture 2">
            <a:extLst>
              <a:ext uri="{FF2B5EF4-FFF2-40B4-BE49-F238E27FC236}">
                <a16:creationId xmlns:a16="http://schemas.microsoft.com/office/drawing/2014/main" id="{9B01B87F-1DA0-D009-1C72-26CFB9097F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3836" y="0"/>
            <a:ext cx="3468164" cy="838116"/>
          </a:xfrm>
          <a:prstGeom prst="rect">
            <a:avLst/>
          </a:prstGeom>
        </p:spPr>
      </p:pic>
      <p:pic>
        <p:nvPicPr>
          <p:cNvPr id="4" name="Picture 3">
            <a:extLst>
              <a:ext uri="{FF2B5EF4-FFF2-40B4-BE49-F238E27FC236}">
                <a16:creationId xmlns:a16="http://schemas.microsoft.com/office/drawing/2014/main" id="{9BE16903-1036-5B5B-A145-1EE83CAB9362}"/>
              </a:ext>
            </a:extLst>
          </p:cNvPr>
          <p:cNvPicPr/>
          <p:nvPr/>
        </p:nvPicPr>
        <p:blipFill>
          <a:blip r:embed="rId5"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0" y="0"/>
            <a:ext cx="2983178" cy="1753437"/>
          </a:xfrm>
          <a:prstGeom prst="rect">
            <a:avLst/>
          </a:prstGeom>
          <a:noFill/>
          <a:ln>
            <a:noFill/>
          </a:ln>
        </p:spPr>
      </p:pic>
    </p:spTree>
    <p:extLst>
      <p:ext uri="{BB962C8B-B14F-4D97-AF65-F5344CB8AC3E}">
        <p14:creationId xmlns:p14="http://schemas.microsoft.com/office/powerpoint/2010/main" val="3534378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80E70C2C-764B-4C1B-93B9-F7076AFDDC41}" type="slidenum">
              <a:rPr lang="en-US" smtClean="0"/>
              <a:pPr>
                <a:defRPr/>
              </a:pPr>
              <a:t>10</a:t>
            </a:fld>
            <a:endParaRPr lang="en-US"/>
          </a:p>
        </p:txBody>
      </p:sp>
      <p:sp>
        <p:nvSpPr>
          <p:cNvPr id="2" name="Title 1"/>
          <p:cNvSpPr>
            <a:spLocks noGrp="1"/>
          </p:cNvSpPr>
          <p:nvPr>
            <p:ph type="title"/>
          </p:nvPr>
        </p:nvSpPr>
        <p:spPr/>
        <p:txBody>
          <a:bodyPr/>
          <a:lstStyle/>
          <a:p>
            <a:r>
              <a:rPr lang="en-US" dirty="0"/>
              <a:t>Quality Counts</a:t>
            </a:r>
          </a:p>
        </p:txBody>
      </p:sp>
      <p:graphicFrame>
        <p:nvGraphicFramePr>
          <p:cNvPr id="6" name="Content Placeholder 5">
            <a:extLst>
              <a:ext uri="{FF2B5EF4-FFF2-40B4-BE49-F238E27FC236}">
                <a16:creationId xmlns:a16="http://schemas.microsoft.com/office/drawing/2014/main" id="{F0815E32-4823-3EB1-D875-54E1C3BC052B}"/>
              </a:ext>
            </a:extLst>
          </p:cNvPr>
          <p:cNvGraphicFramePr>
            <a:graphicFrameLocks noGrp="1"/>
          </p:cNvGraphicFramePr>
          <p:nvPr>
            <p:ph idx="1"/>
            <p:extLst>
              <p:ext uri="{D42A27DB-BD31-4B8C-83A1-F6EECF244321}">
                <p14:modId xmlns:p14="http://schemas.microsoft.com/office/powerpoint/2010/main" val="64930328"/>
              </p:ext>
            </p:extLst>
          </p:nvPr>
        </p:nvGraphicFramePr>
        <p:xfrm>
          <a:off x="384028" y="1419463"/>
          <a:ext cx="10161905" cy="465296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58F677EA-830D-6462-1E0B-DF87A5DFB147}"/>
              </a:ext>
            </a:extLst>
          </p:cNvPr>
          <p:cNvSpPr/>
          <p:nvPr/>
        </p:nvSpPr>
        <p:spPr>
          <a:xfrm>
            <a:off x="4846320" y="5374640"/>
            <a:ext cx="894080" cy="441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Low</a:t>
            </a:r>
          </a:p>
        </p:txBody>
      </p:sp>
      <p:sp>
        <p:nvSpPr>
          <p:cNvPr id="9" name="Rectangle 8">
            <a:extLst>
              <a:ext uri="{FF2B5EF4-FFF2-40B4-BE49-F238E27FC236}">
                <a16:creationId xmlns:a16="http://schemas.microsoft.com/office/drawing/2014/main" id="{EBB0307B-4161-EBF0-FC38-EDA7D84B0E20}"/>
              </a:ext>
            </a:extLst>
          </p:cNvPr>
          <p:cNvSpPr/>
          <p:nvPr/>
        </p:nvSpPr>
        <p:spPr>
          <a:xfrm>
            <a:off x="9946640" y="5369340"/>
            <a:ext cx="894080" cy="441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High</a:t>
            </a:r>
          </a:p>
        </p:txBody>
      </p:sp>
      <p:sp>
        <p:nvSpPr>
          <p:cNvPr id="4" name="TextBox 3">
            <a:extLst>
              <a:ext uri="{FF2B5EF4-FFF2-40B4-BE49-F238E27FC236}">
                <a16:creationId xmlns:a16="http://schemas.microsoft.com/office/drawing/2014/main" id="{9F1A9BB1-0D07-CF3F-AAF3-D1BB0DDAE09D}"/>
              </a:ext>
            </a:extLst>
          </p:cNvPr>
          <p:cNvSpPr txBox="1"/>
          <p:nvPr/>
        </p:nvSpPr>
        <p:spPr>
          <a:xfrm>
            <a:off x="3489666" y="6085318"/>
            <a:ext cx="7351054" cy="523220"/>
          </a:xfrm>
          <a:prstGeom prst="rect">
            <a:avLst/>
          </a:prstGeom>
          <a:noFill/>
        </p:spPr>
        <p:txBody>
          <a:bodyPr wrap="square">
            <a:spAutoFit/>
          </a:bodyPr>
          <a:lstStyle/>
          <a:p>
            <a:pPr marL="182880" marR="0">
              <a:spcBef>
                <a:spcPts val="600"/>
              </a:spcBef>
              <a:spcAft>
                <a:spcPts val="600"/>
              </a:spcAft>
            </a:pP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Source: Quality Counts Post Survey 2021-2022. N = 55. Survey is a retrospective pre-post.</a:t>
            </a:r>
            <a:b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b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***Statistically significant, </a:t>
            </a:r>
            <a:r>
              <a:rPr lang="en-US" sz="1400" i="1">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p</a:t>
            </a: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 &lt; 0.001.</a:t>
            </a:r>
          </a:p>
        </p:txBody>
      </p:sp>
    </p:spTree>
    <p:extLst>
      <p:ext uri="{BB962C8B-B14F-4D97-AF65-F5344CB8AC3E}">
        <p14:creationId xmlns:p14="http://schemas.microsoft.com/office/powerpoint/2010/main" val="3012985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80E70C2C-764B-4C1B-93B9-F7076AFDDC41}" type="slidenum">
              <a:rPr lang="en-US" smtClean="0"/>
              <a:pPr>
                <a:defRPr/>
              </a:pPr>
              <a:t>11</a:t>
            </a:fld>
            <a:endParaRPr lang="en-US"/>
          </a:p>
        </p:txBody>
      </p:sp>
      <p:sp>
        <p:nvSpPr>
          <p:cNvPr id="2" name="Title 1"/>
          <p:cNvSpPr>
            <a:spLocks noGrp="1"/>
          </p:cNvSpPr>
          <p:nvPr>
            <p:ph type="title"/>
          </p:nvPr>
        </p:nvSpPr>
        <p:spPr/>
        <p:txBody>
          <a:bodyPr>
            <a:normAutofit fontScale="90000"/>
          </a:bodyPr>
          <a:lstStyle/>
          <a:p>
            <a:r>
              <a:rPr lang="en-US" dirty="0"/>
              <a:t>California Preschool Instruction Network </a:t>
            </a:r>
          </a:p>
        </p:txBody>
      </p:sp>
      <p:sp>
        <p:nvSpPr>
          <p:cNvPr id="13" name="Speech Bubble: Rectangle with Corners Rounded 12">
            <a:extLst>
              <a:ext uri="{FF2B5EF4-FFF2-40B4-BE49-F238E27FC236}">
                <a16:creationId xmlns:a16="http://schemas.microsoft.com/office/drawing/2014/main" id="{C1F531BA-72BC-4D71-8151-D236ED810948}"/>
              </a:ext>
            </a:extLst>
          </p:cNvPr>
          <p:cNvSpPr/>
          <p:nvPr/>
        </p:nvSpPr>
        <p:spPr>
          <a:xfrm>
            <a:off x="9354993" y="2143600"/>
            <a:ext cx="2562540" cy="2855119"/>
          </a:xfrm>
          <a:prstGeom prst="wedgeRoundRectCallou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US" sz="1400" dirty="0">
                <a:latin typeface="Cambria" panose="02040503050406030204" pitchFamily="18" charset="0"/>
                <a:ea typeface="Times New Roman" panose="02020603050405020304" pitchFamily="18" charset="0"/>
                <a:cs typeface="Times New Roman" panose="02020603050405020304" pitchFamily="18" charset="0"/>
              </a:rPr>
              <a:t>“The trainings […] have really helped me support the development of the children in my care. These ongoing professional development trainings have kept me up to date on how children learn and develop. I have also been able to obtain new curriculum resources and more.“</a:t>
            </a:r>
          </a:p>
          <a:p>
            <a:pPr algn="ctr">
              <a:spcAft>
                <a:spcPts val="1000"/>
              </a:spcAft>
            </a:pPr>
            <a:r>
              <a:rPr lang="en-US" sz="1400" dirty="0">
                <a:latin typeface="Cambria" panose="02040503050406030204" pitchFamily="18" charset="0"/>
                <a:ea typeface="Times New Roman" panose="02020603050405020304" pitchFamily="18" charset="0"/>
                <a:cs typeface="Times New Roman" panose="02020603050405020304" pitchFamily="18" charset="0"/>
              </a:rPr>
              <a:t>-CPIN participant</a:t>
            </a:r>
            <a:endParaRPr lang="en-US" sz="120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14" name="Content Placeholder 13">
            <a:extLst>
              <a:ext uri="{FF2B5EF4-FFF2-40B4-BE49-F238E27FC236}">
                <a16:creationId xmlns:a16="http://schemas.microsoft.com/office/drawing/2014/main" id="{E5811090-F7B2-8B37-AEB8-AF3ECCA39917}"/>
              </a:ext>
            </a:extLst>
          </p:cNvPr>
          <p:cNvGraphicFramePr>
            <a:graphicFrameLocks noGrp="1"/>
          </p:cNvGraphicFramePr>
          <p:nvPr>
            <p:ph idx="1"/>
            <p:extLst>
              <p:ext uri="{D42A27DB-BD31-4B8C-83A1-F6EECF244321}">
                <p14:modId xmlns:p14="http://schemas.microsoft.com/office/powerpoint/2010/main" val="3156615641"/>
              </p:ext>
            </p:extLst>
          </p:nvPr>
        </p:nvGraphicFramePr>
        <p:xfrm>
          <a:off x="434976" y="1371600"/>
          <a:ext cx="8739358" cy="39515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EA9830C-8CCD-592A-FD45-2294FE0FA22F}"/>
              </a:ext>
            </a:extLst>
          </p:cNvPr>
          <p:cNvSpPr txBox="1"/>
          <p:nvPr/>
        </p:nvSpPr>
        <p:spPr>
          <a:xfrm>
            <a:off x="434787" y="5486400"/>
            <a:ext cx="6096000" cy="307777"/>
          </a:xfrm>
          <a:prstGeom prst="rect">
            <a:avLst/>
          </a:prstGeom>
          <a:noFill/>
        </p:spPr>
        <p:txBody>
          <a:bodyPr wrap="square">
            <a:spAutoFit/>
          </a:bodyPr>
          <a:lstStyle/>
          <a:p>
            <a:pPr marL="182880" marR="0">
              <a:spcBef>
                <a:spcPts val="600"/>
              </a:spcBef>
              <a:spcAft>
                <a:spcPts val="600"/>
              </a:spcAft>
            </a:pP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Source: San Benito Apricot Data Management System 2021-2022. </a:t>
            </a:r>
          </a:p>
        </p:txBody>
      </p:sp>
    </p:spTree>
    <p:extLst>
      <p:ext uri="{BB962C8B-B14F-4D97-AF65-F5344CB8AC3E}">
        <p14:creationId xmlns:p14="http://schemas.microsoft.com/office/powerpoint/2010/main" val="170501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8CD51D-3FDE-4E4B-93DE-8721DB59B166}"/>
              </a:ext>
            </a:extLst>
          </p:cNvPr>
          <p:cNvSpPr>
            <a:spLocks noGrp="1"/>
          </p:cNvSpPr>
          <p:nvPr>
            <p:ph type="sldNum" sz="quarter" idx="12"/>
          </p:nvPr>
        </p:nvSpPr>
        <p:spPr/>
        <p:txBody>
          <a:bodyPr/>
          <a:lstStyle/>
          <a:p>
            <a:pPr>
              <a:defRPr/>
            </a:pPr>
            <a:fld id="{5BD07E29-9771-442B-89BF-4E21C3773BBD}" type="slidenum">
              <a:rPr lang="en-US" smtClean="0"/>
              <a:pPr>
                <a:defRPr/>
              </a:pPr>
              <a:t>12</a:t>
            </a:fld>
            <a:endParaRPr lang="en-US"/>
          </a:p>
        </p:txBody>
      </p:sp>
      <p:sp>
        <p:nvSpPr>
          <p:cNvPr id="2" name="Title 1">
            <a:extLst>
              <a:ext uri="{FF2B5EF4-FFF2-40B4-BE49-F238E27FC236}">
                <a16:creationId xmlns:a16="http://schemas.microsoft.com/office/drawing/2014/main" id="{9621C4C5-D6B0-47B7-B22F-E0B2F2849FFD}"/>
              </a:ext>
            </a:extLst>
          </p:cNvPr>
          <p:cNvSpPr>
            <a:spLocks noGrp="1"/>
          </p:cNvSpPr>
          <p:nvPr>
            <p:ph type="title"/>
          </p:nvPr>
        </p:nvSpPr>
        <p:spPr/>
        <p:txBody>
          <a:bodyPr>
            <a:normAutofit fontScale="90000"/>
          </a:bodyPr>
          <a:lstStyle/>
          <a:p>
            <a:r>
              <a:rPr lang="en-US" dirty="0"/>
              <a:t>Getting Ready for Kindergarten – Parent Survey</a:t>
            </a:r>
          </a:p>
        </p:txBody>
      </p:sp>
      <p:graphicFrame>
        <p:nvGraphicFramePr>
          <p:cNvPr id="8" name="Content Placeholder 7">
            <a:extLst>
              <a:ext uri="{FF2B5EF4-FFF2-40B4-BE49-F238E27FC236}">
                <a16:creationId xmlns:a16="http://schemas.microsoft.com/office/drawing/2014/main" id="{6716B3E8-7D10-70B8-A563-F6295F979A1E}"/>
              </a:ext>
            </a:extLst>
          </p:cNvPr>
          <p:cNvGraphicFramePr>
            <a:graphicFrameLocks noGrp="1"/>
          </p:cNvGraphicFramePr>
          <p:nvPr>
            <p:ph idx="1"/>
            <p:extLst>
              <p:ext uri="{D42A27DB-BD31-4B8C-83A1-F6EECF244321}">
                <p14:modId xmlns:p14="http://schemas.microsoft.com/office/powerpoint/2010/main" val="3618939092"/>
              </p:ext>
            </p:extLst>
          </p:nvPr>
        </p:nvGraphicFramePr>
        <p:xfrm>
          <a:off x="582386" y="1214610"/>
          <a:ext cx="11027228" cy="466997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80FB229-A0F7-0F42-56CB-6656BDFC5E4C}"/>
              </a:ext>
            </a:extLst>
          </p:cNvPr>
          <p:cNvSpPr txBox="1"/>
          <p:nvPr/>
        </p:nvSpPr>
        <p:spPr>
          <a:xfrm>
            <a:off x="2904162" y="5998016"/>
            <a:ext cx="6096000" cy="307777"/>
          </a:xfrm>
          <a:prstGeom prst="rect">
            <a:avLst/>
          </a:prstGeom>
          <a:noFill/>
        </p:spPr>
        <p:txBody>
          <a:bodyPr wrap="square">
            <a:spAutoFit/>
          </a:bodyPr>
          <a:lstStyle/>
          <a:p>
            <a:pPr marL="182880" marR="0">
              <a:spcBef>
                <a:spcPts val="600"/>
              </a:spcBef>
              <a:spcAft>
                <a:spcPts val="600"/>
              </a:spcAft>
            </a:pP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Source: Getting Ready for Kindergarten Post-Survey 2021-22. N = 21.</a:t>
            </a:r>
          </a:p>
        </p:txBody>
      </p:sp>
    </p:spTree>
    <p:extLst>
      <p:ext uri="{BB962C8B-B14F-4D97-AF65-F5344CB8AC3E}">
        <p14:creationId xmlns:p14="http://schemas.microsoft.com/office/powerpoint/2010/main" val="275197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A3DF67-92B2-42DB-B4CF-12D6F8C3743B}"/>
              </a:ext>
            </a:extLst>
          </p:cNvPr>
          <p:cNvSpPr>
            <a:spLocks noGrp="1"/>
          </p:cNvSpPr>
          <p:nvPr>
            <p:ph type="sldNum" sz="quarter" idx="12"/>
          </p:nvPr>
        </p:nvSpPr>
        <p:spPr/>
        <p:txBody>
          <a:bodyPr/>
          <a:lstStyle/>
          <a:p>
            <a:pPr>
              <a:defRPr/>
            </a:pPr>
            <a:fld id="{5BD07E29-9771-442B-89BF-4E21C3773BBD}" type="slidenum">
              <a:rPr lang="en-US" smtClean="0"/>
              <a:pPr>
                <a:defRPr/>
              </a:pPr>
              <a:t>13</a:t>
            </a:fld>
            <a:endParaRPr lang="en-US"/>
          </a:p>
        </p:txBody>
      </p:sp>
      <p:sp>
        <p:nvSpPr>
          <p:cNvPr id="2" name="Title 1">
            <a:extLst>
              <a:ext uri="{FF2B5EF4-FFF2-40B4-BE49-F238E27FC236}">
                <a16:creationId xmlns:a16="http://schemas.microsoft.com/office/drawing/2014/main" id="{1D6F2F7A-B067-4D25-BB8D-727FD25BF30E}"/>
              </a:ext>
            </a:extLst>
          </p:cNvPr>
          <p:cNvSpPr>
            <a:spLocks noGrp="1"/>
          </p:cNvSpPr>
          <p:nvPr>
            <p:ph type="title"/>
          </p:nvPr>
        </p:nvSpPr>
        <p:spPr/>
        <p:txBody>
          <a:bodyPr>
            <a:normAutofit fontScale="90000"/>
          </a:bodyPr>
          <a:lstStyle/>
          <a:p>
            <a:r>
              <a:rPr lang="en-US" dirty="0"/>
              <a:t>Getting Ready for Kindergarten – Child Readiness Scores </a:t>
            </a:r>
          </a:p>
        </p:txBody>
      </p:sp>
      <p:graphicFrame>
        <p:nvGraphicFramePr>
          <p:cNvPr id="8" name="Content Placeholder 7">
            <a:extLst>
              <a:ext uri="{FF2B5EF4-FFF2-40B4-BE49-F238E27FC236}">
                <a16:creationId xmlns:a16="http://schemas.microsoft.com/office/drawing/2014/main" id="{BE83D7EF-6718-5EB5-1E71-A4874041D52F}"/>
              </a:ext>
            </a:extLst>
          </p:cNvPr>
          <p:cNvGraphicFramePr>
            <a:graphicFrameLocks noGrp="1"/>
          </p:cNvGraphicFramePr>
          <p:nvPr>
            <p:ph idx="1"/>
            <p:extLst>
              <p:ext uri="{D42A27DB-BD31-4B8C-83A1-F6EECF244321}">
                <p14:modId xmlns:p14="http://schemas.microsoft.com/office/powerpoint/2010/main" val="2865503876"/>
              </p:ext>
            </p:extLst>
          </p:nvPr>
        </p:nvGraphicFramePr>
        <p:xfrm>
          <a:off x="2153921" y="1088208"/>
          <a:ext cx="9225280" cy="461590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Rounded Corners 8">
            <a:extLst>
              <a:ext uri="{FF2B5EF4-FFF2-40B4-BE49-F238E27FC236}">
                <a16:creationId xmlns:a16="http://schemas.microsoft.com/office/drawing/2014/main" id="{67A69108-C347-10FB-3F45-893D05C0B6D3}"/>
              </a:ext>
            </a:extLst>
          </p:cNvPr>
          <p:cNvSpPr/>
          <p:nvPr/>
        </p:nvSpPr>
        <p:spPr>
          <a:xfrm>
            <a:off x="297928" y="2058867"/>
            <a:ext cx="1855993" cy="224536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t>1 = Not Yet</a:t>
            </a:r>
          </a:p>
          <a:p>
            <a:pPr>
              <a:lnSpc>
                <a:spcPct val="150000"/>
              </a:lnSpc>
            </a:pPr>
            <a:r>
              <a:rPr lang="en-US"/>
              <a:t>2 = Beginning</a:t>
            </a:r>
          </a:p>
          <a:p>
            <a:pPr>
              <a:lnSpc>
                <a:spcPct val="150000"/>
              </a:lnSpc>
            </a:pPr>
            <a:r>
              <a:rPr lang="en-US"/>
              <a:t>3 = In Progress</a:t>
            </a:r>
          </a:p>
          <a:p>
            <a:pPr>
              <a:lnSpc>
                <a:spcPct val="150000"/>
              </a:lnSpc>
            </a:pPr>
            <a:r>
              <a:rPr lang="en-US"/>
              <a:t>4 = Proficient</a:t>
            </a:r>
          </a:p>
        </p:txBody>
      </p:sp>
      <p:sp>
        <p:nvSpPr>
          <p:cNvPr id="5" name="TextBox 4">
            <a:extLst>
              <a:ext uri="{FF2B5EF4-FFF2-40B4-BE49-F238E27FC236}">
                <a16:creationId xmlns:a16="http://schemas.microsoft.com/office/drawing/2014/main" id="{94AEC08E-99B6-6880-8D17-ECB5B27609C7}"/>
              </a:ext>
            </a:extLst>
          </p:cNvPr>
          <p:cNvSpPr txBox="1"/>
          <p:nvPr/>
        </p:nvSpPr>
        <p:spPr>
          <a:xfrm>
            <a:off x="713333" y="5298000"/>
            <a:ext cx="10424673" cy="738664"/>
          </a:xfrm>
          <a:prstGeom prst="rect">
            <a:avLst/>
          </a:prstGeom>
          <a:noFill/>
        </p:spPr>
        <p:txBody>
          <a:bodyPr wrap="square">
            <a:spAutoFit/>
          </a:bodyPr>
          <a:lstStyle/>
          <a:p>
            <a:pPr marL="182880" marR="0"/>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Source: Pre-Kindergarten Observation Form 2021</a:t>
            </a:r>
            <a:b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b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Note: Scale: 1 = Not yet, 2 = Beginning; 3 = In Progress; 4 = Proficient. </a:t>
            </a:r>
          </a:p>
          <a:p>
            <a:pPr marL="182880" marR="0"/>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Sample sizes: Self-Regulation, Social Expression, Motor Skills, and Overall: N = 4 (19%); Academic Readiness: N = 21 (100%).</a:t>
            </a:r>
          </a:p>
        </p:txBody>
      </p:sp>
    </p:spTree>
    <p:extLst>
      <p:ext uri="{BB962C8B-B14F-4D97-AF65-F5344CB8AC3E}">
        <p14:creationId xmlns:p14="http://schemas.microsoft.com/office/powerpoint/2010/main" val="1403068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4E8FCF-981B-4399-BA8C-FFC9F3698C9C}"/>
              </a:ext>
            </a:extLst>
          </p:cNvPr>
          <p:cNvSpPr>
            <a:spLocks noGrp="1"/>
          </p:cNvSpPr>
          <p:nvPr>
            <p:ph type="sldNum" sz="quarter" idx="12"/>
          </p:nvPr>
        </p:nvSpPr>
        <p:spPr/>
        <p:txBody>
          <a:bodyPr/>
          <a:lstStyle/>
          <a:p>
            <a:pPr>
              <a:defRPr/>
            </a:pPr>
            <a:fld id="{5BD07E29-9771-442B-89BF-4E21C3773BBD}" type="slidenum">
              <a:rPr lang="en-US" smtClean="0"/>
              <a:pPr>
                <a:defRPr/>
              </a:pPr>
              <a:t>14</a:t>
            </a:fld>
            <a:endParaRPr lang="en-US"/>
          </a:p>
        </p:txBody>
      </p:sp>
      <p:sp>
        <p:nvSpPr>
          <p:cNvPr id="2" name="Title 1">
            <a:extLst>
              <a:ext uri="{FF2B5EF4-FFF2-40B4-BE49-F238E27FC236}">
                <a16:creationId xmlns:a16="http://schemas.microsoft.com/office/drawing/2014/main" id="{4EB88E58-6C58-4D6E-907D-E4D809DC9112}"/>
              </a:ext>
            </a:extLst>
          </p:cNvPr>
          <p:cNvSpPr>
            <a:spLocks noGrp="1"/>
          </p:cNvSpPr>
          <p:nvPr>
            <p:ph type="title"/>
          </p:nvPr>
        </p:nvSpPr>
        <p:spPr/>
        <p:txBody>
          <a:bodyPr/>
          <a:lstStyle/>
          <a:p>
            <a:r>
              <a:rPr lang="en-US" dirty="0"/>
              <a:t>Home Visiting (Parents as Teachers) with children 0-5</a:t>
            </a:r>
          </a:p>
        </p:txBody>
      </p:sp>
      <p:graphicFrame>
        <p:nvGraphicFramePr>
          <p:cNvPr id="8" name="Content Placeholder 7">
            <a:extLst>
              <a:ext uri="{FF2B5EF4-FFF2-40B4-BE49-F238E27FC236}">
                <a16:creationId xmlns:a16="http://schemas.microsoft.com/office/drawing/2014/main" id="{4BE2F37C-8E49-93DB-DC68-7A254DE609B4}"/>
              </a:ext>
            </a:extLst>
          </p:cNvPr>
          <p:cNvGraphicFramePr>
            <a:graphicFrameLocks noGrp="1"/>
          </p:cNvGraphicFramePr>
          <p:nvPr>
            <p:ph idx="1"/>
            <p:extLst>
              <p:ext uri="{D42A27DB-BD31-4B8C-83A1-F6EECF244321}">
                <p14:modId xmlns:p14="http://schemas.microsoft.com/office/powerpoint/2010/main" val="310316243"/>
              </p:ext>
            </p:extLst>
          </p:nvPr>
        </p:nvGraphicFramePr>
        <p:xfrm>
          <a:off x="0" y="1268811"/>
          <a:ext cx="9478189" cy="443013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20E877DC-F4CD-4601-92CE-321A32F9EC25}"/>
              </a:ext>
            </a:extLst>
          </p:cNvPr>
          <p:cNvSpPr/>
          <p:nvPr/>
        </p:nvSpPr>
        <p:spPr>
          <a:xfrm>
            <a:off x="9268894" y="1954386"/>
            <a:ext cx="2554077" cy="2882496"/>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a:t>“With the support of the program I was able to connect with my children. We did a lot of activities. I learned positive parenting and had someone to talk to throughout Covid.”</a:t>
            </a:r>
          </a:p>
          <a:p>
            <a:pPr algn="ctr">
              <a:spcBef>
                <a:spcPts val="600"/>
              </a:spcBef>
            </a:pPr>
            <a:r>
              <a:rPr lang="en-US" sz="1600"/>
              <a:t>-Home visiting participant</a:t>
            </a:r>
          </a:p>
        </p:txBody>
      </p:sp>
      <p:sp>
        <p:nvSpPr>
          <p:cNvPr id="5" name="TextBox 4">
            <a:extLst>
              <a:ext uri="{FF2B5EF4-FFF2-40B4-BE49-F238E27FC236}">
                <a16:creationId xmlns:a16="http://schemas.microsoft.com/office/drawing/2014/main" id="{8397638C-688B-6F17-FE17-DC84E431004D}"/>
              </a:ext>
            </a:extLst>
          </p:cNvPr>
          <p:cNvSpPr txBox="1"/>
          <p:nvPr/>
        </p:nvSpPr>
        <p:spPr>
          <a:xfrm>
            <a:off x="2634343" y="5562651"/>
            <a:ext cx="9478189" cy="523220"/>
          </a:xfrm>
          <a:prstGeom prst="rect">
            <a:avLst/>
          </a:prstGeom>
          <a:noFill/>
        </p:spPr>
        <p:txBody>
          <a:bodyPr wrap="square">
            <a:spAutoFit/>
          </a:bodyPr>
          <a:lstStyle/>
          <a:p>
            <a:r>
              <a:rPr lang="en-US" sz="1400" dirty="0">
                <a:solidFill>
                  <a:schemeClr val="tx1">
                    <a:lumMod val="60000"/>
                    <a:lumOff val="40000"/>
                  </a:schemeClr>
                </a:solidFill>
                <a:effectLst/>
                <a:latin typeface="Calibri Light" panose="020F0302020204030204" pitchFamily="34" charset="0"/>
                <a:ea typeface="Calibri" panose="020F0502020204030204" pitchFamily="34" charset="0"/>
                <a:cs typeface="Times New Roman" panose="02020603050405020304" pitchFamily="18" charset="0"/>
              </a:rPr>
              <a:t>Strengthening Families Survey (SFP FN 3-9; 2021-2022). Scale: 1 = never; 2 = rarely; 3 = some of the time; 4 = most of the time. </a:t>
            </a:r>
          </a:p>
          <a:p>
            <a:r>
              <a:rPr lang="en-US" sz="1400" dirty="0">
                <a:solidFill>
                  <a:schemeClr val="tx1">
                    <a:lumMod val="60000"/>
                    <a:lumOff val="40000"/>
                  </a:schemeClr>
                </a:solidFill>
                <a:effectLst/>
                <a:latin typeface="Calibri Light" panose="020F0302020204030204" pitchFamily="34" charset="0"/>
                <a:ea typeface="Calibri" panose="020F0502020204030204" pitchFamily="34" charset="0"/>
                <a:cs typeface="Times New Roman" panose="02020603050405020304" pitchFamily="18" charset="0"/>
              </a:rPr>
              <a:t>Positive parenting composite score is an average of 19 items, </a:t>
            </a:r>
            <a:r>
              <a:rPr lang="en-US" sz="1400" dirty="0">
                <a:solidFill>
                  <a:schemeClr val="tx1">
                    <a:lumMod val="60000"/>
                    <a:lumOff val="40000"/>
                  </a:schemeClr>
                </a:solidFill>
                <a:effectLst/>
                <a:latin typeface="Calibri" panose="020F0502020204030204" pitchFamily="34" charset="0"/>
                <a:ea typeface="Calibri" panose="020F0502020204030204" pitchFamily="34" charset="0"/>
              </a:rPr>
              <a:t>α</a:t>
            </a:r>
            <a:r>
              <a:rPr lang="en-US" sz="1400" dirty="0">
                <a:solidFill>
                  <a:schemeClr val="tx1">
                    <a:lumMod val="60000"/>
                    <a:lumOff val="40000"/>
                  </a:schemeClr>
                </a:solidFill>
                <a:effectLst/>
                <a:latin typeface="Calibri Light" panose="020F0302020204030204" pitchFamily="34" charset="0"/>
                <a:ea typeface="Calibri" panose="020F0502020204030204" pitchFamily="34" charset="0"/>
                <a:cs typeface="Times New Roman" panose="02020603050405020304" pitchFamily="18" charset="0"/>
              </a:rPr>
              <a:t> = .79. N = 30. **Statistically significant at </a:t>
            </a:r>
            <a:r>
              <a:rPr lang="en-US" sz="1400" i="1" dirty="0">
                <a:solidFill>
                  <a:schemeClr val="tx1">
                    <a:lumMod val="60000"/>
                    <a:lumOff val="40000"/>
                  </a:schemeClr>
                </a:solidFill>
                <a:effectLst/>
                <a:latin typeface="Calibri Light" panose="020F0302020204030204" pitchFamily="34" charset="0"/>
                <a:ea typeface="Calibri" panose="020F0502020204030204" pitchFamily="34" charset="0"/>
                <a:cs typeface="Times New Roman" panose="02020603050405020304" pitchFamily="18" charset="0"/>
              </a:rPr>
              <a:t>p</a:t>
            </a:r>
            <a:r>
              <a:rPr lang="en-US" sz="1400" dirty="0">
                <a:solidFill>
                  <a:schemeClr val="tx1">
                    <a:lumMod val="60000"/>
                    <a:lumOff val="40000"/>
                  </a:schemeClr>
                </a:solidFill>
                <a:effectLst/>
                <a:latin typeface="Calibri Light" panose="020F0302020204030204" pitchFamily="34" charset="0"/>
                <a:ea typeface="Calibri" panose="020F0502020204030204" pitchFamily="34" charset="0"/>
                <a:cs typeface="Times New Roman" panose="02020603050405020304" pitchFamily="18" charset="0"/>
              </a:rPr>
              <a:t> &lt; 0.01.</a:t>
            </a:r>
            <a:endParaRPr lang="en-US" sz="1400" dirty="0">
              <a:solidFill>
                <a:schemeClr val="tx1">
                  <a:lumMod val="60000"/>
                  <a:lumOff val="40000"/>
                </a:schemeClr>
              </a:solidFill>
            </a:endParaRPr>
          </a:p>
        </p:txBody>
      </p:sp>
    </p:spTree>
    <p:extLst>
      <p:ext uri="{BB962C8B-B14F-4D97-AF65-F5344CB8AC3E}">
        <p14:creationId xmlns:p14="http://schemas.microsoft.com/office/powerpoint/2010/main" val="357454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051211-D9E5-BDEC-E34F-46E740A83553}"/>
              </a:ext>
            </a:extLst>
          </p:cNvPr>
          <p:cNvSpPr>
            <a:spLocks noGrp="1"/>
          </p:cNvSpPr>
          <p:nvPr>
            <p:ph type="title"/>
          </p:nvPr>
        </p:nvSpPr>
        <p:spPr/>
        <p:txBody>
          <a:bodyPr/>
          <a:lstStyle/>
          <a:p>
            <a:r>
              <a:rPr lang="en-US" dirty="0"/>
              <a:t>Success Story: The Gorecki Family </a:t>
            </a:r>
          </a:p>
        </p:txBody>
      </p:sp>
      <p:sp>
        <p:nvSpPr>
          <p:cNvPr id="4" name="Content Placeholder 3">
            <a:extLst>
              <a:ext uri="{FF2B5EF4-FFF2-40B4-BE49-F238E27FC236}">
                <a16:creationId xmlns:a16="http://schemas.microsoft.com/office/drawing/2014/main" id="{B8D18A9F-AC38-3542-9FFB-5ADA8A181B4E}"/>
              </a:ext>
            </a:extLst>
          </p:cNvPr>
          <p:cNvSpPr>
            <a:spLocks noGrp="1"/>
          </p:cNvSpPr>
          <p:nvPr>
            <p:ph idx="1"/>
          </p:nvPr>
        </p:nvSpPr>
        <p:spPr>
          <a:xfrm>
            <a:off x="434788" y="1371156"/>
            <a:ext cx="8408129" cy="4653211"/>
          </a:xfrm>
          <a:solidFill>
            <a:schemeClr val="accent4">
              <a:lumMod val="40000"/>
              <a:lumOff val="60000"/>
            </a:schemeClr>
          </a:solidFill>
          <a:ln>
            <a:solidFill>
              <a:schemeClr val="accent4">
                <a:lumMod val="50000"/>
              </a:schemeClr>
            </a:solidFill>
          </a:ln>
        </p:spPr>
        <p:txBody>
          <a:bodyPr>
            <a:normAutofit fontScale="77500" lnSpcReduction="20000"/>
          </a:bodyPr>
          <a:lstStyle/>
          <a:p>
            <a:pPr marL="0" indent="0" algn="just">
              <a:buNone/>
            </a:pPr>
            <a:br>
              <a:rPr lang="en-US" dirty="0">
                <a:solidFill>
                  <a:schemeClr val="bg1">
                    <a:lumMod val="50000"/>
                  </a:schemeClr>
                </a:solidFill>
              </a:rPr>
            </a:br>
            <a:r>
              <a:rPr lang="en-US" dirty="0">
                <a:solidFill>
                  <a:schemeClr val="bg1">
                    <a:lumMod val="50000"/>
                  </a:schemeClr>
                </a:solidFill>
              </a:rPr>
              <a:t>When Ms. Gorecki came to First 5 and The Family Impact Center, she and her little one had no prior connection to this community. This made the Home Visiting Program perfect for this family. They were going through a hard time. Ms. Gorecki was trying to make sure all the basic needs for her daughter were taken care of while going through a family transition and coping with the hardship brought on, in part, by the pandemic. With the support of the First 5 and the FIC team, Ms. Gorecki and her daughter were able to get to a more stable and happier place. Some of the services that supported them during this time included: home delivery of food and emergency supplies, parent education groups, home visiting’s developmentally appropriate activities, and developmental screenings.</a:t>
            </a:r>
          </a:p>
          <a:p>
            <a:pPr marL="0" indent="0" algn="just">
              <a:buNone/>
            </a:pPr>
            <a:r>
              <a:rPr lang="en-US" dirty="0">
                <a:solidFill>
                  <a:schemeClr val="bg1">
                    <a:lumMod val="50000"/>
                  </a:schemeClr>
                </a:solidFill>
              </a:rPr>
              <a:t>Ms. Gorecki is now enrolled in college. She is majoring in social work to give back to the community someday. With the help of the home visiting program, she was able to enroll her child in preschool and get her child further developmental assessments. The Gorecki family now feels fully supported by, and connected to, the community.</a:t>
            </a:r>
          </a:p>
        </p:txBody>
      </p:sp>
      <p:sp>
        <p:nvSpPr>
          <p:cNvPr id="6" name="Speech Bubble: Rectangle with Corners Rounded 5">
            <a:extLst>
              <a:ext uri="{FF2B5EF4-FFF2-40B4-BE49-F238E27FC236}">
                <a16:creationId xmlns:a16="http://schemas.microsoft.com/office/drawing/2014/main" id="{1AE5E6F2-DB7B-A630-A043-CAC1F63556BB}"/>
              </a:ext>
            </a:extLst>
          </p:cNvPr>
          <p:cNvSpPr/>
          <p:nvPr/>
        </p:nvSpPr>
        <p:spPr>
          <a:xfrm>
            <a:off x="9166299" y="187110"/>
            <a:ext cx="2754353" cy="2368092"/>
          </a:xfrm>
          <a:prstGeom prst="wedgeRoundRectCallou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accent4">
                    <a:lumMod val="50000"/>
                  </a:schemeClr>
                </a:solidFill>
                <a:effectLst/>
                <a:latin typeface="Arial" panose="020B0604020202020204" pitchFamily="34" charset="0"/>
                <a:ea typeface="Calibri" panose="020F0502020204030204" pitchFamily="34" charset="0"/>
                <a:cs typeface="Times New Roman" panose="02020603050405020304" pitchFamily="18" charset="0"/>
              </a:rPr>
              <a:t>“Thank you so much for the information, I really appreciate everything you have helped us with. It takes a village, and I am proud to think of First 5 as part of our village.”</a:t>
            </a:r>
          </a:p>
          <a:p>
            <a:pPr algn="r"/>
            <a:r>
              <a:rPr lang="en-US" sz="1200" b="1" i="1" dirty="0">
                <a:solidFill>
                  <a:schemeClr val="accent4">
                    <a:lumMod val="50000"/>
                  </a:schemeClr>
                </a:solidFill>
                <a:effectLst/>
                <a:latin typeface="Arial" panose="020B0604020202020204" pitchFamily="34" charset="0"/>
                <a:ea typeface="Calibri" panose="020F0502020204030204" pitchFamily="34" charset="0"/>
                <a:cs typeface="Times New Roman" panose="02020603050405020304" pitchFamily="18" charset="0"/>
              </a:rPr>
              <a:t>- Ms. Gorecki</a:t>
            </a:r>
            <a:endParaRPr lang="en-US" sz="1200" dirty="0">
              <a:solidFill>
                <a:schemeClr val="accent4">
                  <a:lumMod val="50000"/>
                </a:schemeClr>
              </a:solidFill>
              <a:effectLst/>
              <a:latin typeface="Calibri Light" panose="020F0302020204030204" pitchFamily="34" charset="0"/>
              <a:ea typeface="Calibri" panose="020F0502020204030204" pitchFamily="34" charset="0"/>
              <a:cs typeface="Times New Roman" panose="02020603050405020304" pitchFamily="18" charset="0"/>
            </a:endParaRPr>
          </a:p>
        </p:txBody>
      </p:sp>
      <p:graphicFrame>
        <p:nvGraphicFramePr>
          <p:cNvPr id="11" name="Diagram 10">
            <a:extLst>
              <a:ext uri="{FF2B5EF4-FFF2-40B4-BE49-F238E27FC236}">
                <a16:creationId xmlns:a16="http://schemas.microsoft.com/office/drawing/2014/main" id="{40FBDDF1-083A-B68E-D277-FC9FA8ACF7B2}"/>
              </a:ext>
            </a:extLst>
          </p:cNvPr>
          <p:cNvGraphicFramePr/>
          <p:nvPr>
            <p:extLst>
              <p:ext uri="{D42A27DB-BD31-4B8C-83A1-F6EECF244321}">
                <p14:modId xmlns:p14="http://schemas.microsoft.com/office/powerpoint/2010/main" val="3415326682"/>
              </p:ext>
            </p:extLst>
          </p:nvPr>
        </p:nvGraphicFramePr>
        <p:xfrm>
          <a:off x="9050716" y="3040023"/>
          <a:ext cx="2985520" cy="3568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932946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1842-AF63-4AE0-9258-8A256ADC844D}"/>
              </a:ext>
            </a:extLst>
          </p:cNvPr>
          <p:cNvSpPr>
            <a:spLocks noGrp="1"/>
          </p:cNvSpPr>
          <p:nvPr>
            <p:ph type="title"/>
          </p:nvPr>
        </p:nvSpPr>
        <p:spPr/>
        <p:txBody>
          <a:bodyPr/>
          <a:lstStyle/>
          <a:p>
            <a:r>
              <a:rPr lang="en-US"/>
              <a:t>ENGAGED YOUTH AND PARENTS</a:t>
            </a:r>
          </a:p>
        </p:txBody>
      </p:sp>
      <p:sp>
        <p:nvSpPr>
          <p:cNvPr id="5" name="Slide Number Placeholder 4">
            <a:extLst>
              <a:ext uri="{FF2B5EF4-FFF2-40B4-BE49-F238E27FC236}">
                <a16:creationId xmlns:a16="http://schemas.microsoft.com/office/drawing/2014/main" id="{FC4DFC11-EC9C-4A09-A38C-7D68B536E806}"/>
              </a:ext>
            </a:extLst>
          </p:cNvPr>
          <p:cNvSpPr>
            <a:spLocks noGrp="1"/>
          </p:cNvSpPr>
          <p:nvPr>
            <p:ph type="sldNum" sz="quarter" idx="4294967295"/>
          </p:nvPr>
        </p:nvSpPr>
        <p:spPr>
          <a:xfrm>
            <a:off x="11207750" y="6459538"/>
            <a:ext cx="984250" cy="365125"/>
          </a:xfrm>
        </p:spPr>
        <p:txBody>
          <a:bodyPr vert="horz" lIns="91440" tIns="45720" rIns="91440" bIns="45720" rtlCol="0" anchor="ctr">
            <a:normAutofit/>
          </a:bodyPr>
          <a:lstStyle/>
          <a:p>
            <a:pPr>
              <a:spcAft>
                <a:spcPts val="600"/>
              </a:spcAft>
              <a:defRPr/>
            </a:pPr>
            <a:fld id="{88E41A5A-FC5B-4C7C-B779-0027BF3D8E2F}" type="slidenum">
              <a:rPr lang="en-US" smtClean="0">
                <a:latin typeface="+mn-lt"/>
                <a:ea typeface="+mn-ea"/>
                <a:cs typeface="+mn-cs"/>
              </a:rPr>
              <a:pPr>
                <a:spcAft>
                  <a:spcPts val="600"/>
                </a:spcAft>
                <a:defRPr/>
              </a:pPr>
              <a:t>16</a:t>
            </a:fld>
            <a:endParaRPr lang="en-US">
              <a:latin typeface="+mn-lt"/>
              <a:ea typeface="+mn-ea"/>
              <a:cs typeface="+mn-cs"/>
            </a:endParaRPr>
          </a:p>
        </p:txBody>
      </p:sp>
    </p:spTree>
    <p:extLst>
      <p:ext uri="{BB962C8B-B14F-4D97-AF65-F5344CB8AC3E}">
        <p14:creationId xmlns:p14="http://schemas.microsoft.com/office/powerpoint/2010/main" val="2714385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6BB16E-6D91-4FB5-91CA-43B2A7F1F2F8}"/>
              </a:ext>
            </a:extLst>
          </p:cNvPr>
          <p:cNvSpPr>
            <a:spLocks noGrp="1"/>
          </p:cNvSpPr>
          <p:nvPr>
            <p:ph type="sldNum" sz="quarter" idx="12"/>
          </p:nvPr>
        </p:nvSpPr>
        <p:spPr/>
        <p:txBody>
          <a:bodyPr/>
          <a:lstStyle/>
          <a:p>
            <a:pPr>
              <a:defRPr/>
            </a:pPr>
            <a:fld id="{88E41A5A-FC5B-4C7C-B779-0027BF3D8E2F}" type="slidenum">
              <a:rPr lang="en-US" smtClean="0"/>
              <a:pPr>
                <a:defRPr/>
              </a:pPr>
              <a:t>17</a:t>
            </a:fld>
            <a:endParaRPr lang="en-US"/>
          </a:p>
        </p:txBody>
      </p:sp>
      <p:sp>
        <p:nvSpPr>
          <p:cNvPr id="6" name="Title 5">
            <a:extLst>
              <a:ext uri="{FF2B5EF4-FFF2-40B4-BE49-F238E27FC236}">
                <a16:creationId xmlns:a16="http://schemas.microsoft.com/office/drawing/2014/main" id="{814F607A-3D24-4908-B025-05F51ABE503C}"/>
              </a:ext>
            </a:extLst>
          </p:cNvPr>
          <p:cNvSpPr>
            <a:spLocks noGrp="1"/>
          </p:cNvSpPr>
          <p:nvPr>
            <p:ph type="title"/>
          </p:nvPr>
        </p:nvSpPr>
        <p:spPr/>
        <p:txBody>
          <a:bodyPr/>
          <a:lstStyle/>
          <a:p>
            <a:r>
              <a:rPr lang="en-US" dirty="0"/>
              <a:t>FIC Case Management</a:t>
            </a:r>
          </a:p>
        </p:txBody>
      </p:sp>
      <p:sp>
        <p:nvSpPr>
          <p:cNvPr id="7" name="Content Placeholder 6">
            <a:extLst>
              <a:ext uri="{FF2B5EF4-FFF2-40B4-BE49-F238E27FC236}">
                <a16:creationId xmlns:a16="http://schemas.microsoft.com/office/drawing/2014/main" id="{78377ED9-AFFA-40FE-99F0-79FC9F4D2E63}"/>
              </a:ext>
            </a:extLst>
          </p:cNvPr>
          <p:cNvSpPr>
            <a:spLocks noGrp="1"/>
          </p:cNvSpPr>
          <p:nvPr>
            <p:ph idx="1"/>
          </p:nvPr>
        </p:nvSpPr>
        <p:spPr/>
        <p:txBody>
          <a:bodyPr/>
          <a:lstStyle/>
          <a:p>
            <a:r>
              <a:rPr lang="en-US" dirty="0"/>
              <a:t>Case management provided weekly to </a:t>
            </a:r>
            <a:r>
              <a:rPr lang="en-US" b="1" dirty="0"/>
              <a:t>23</a:t>
            </a:r>
            <a:r>
              <a:rPr lang="en-US" dirty="0"/>
              <a:t> </a:t>
            </a:r>
            <a:r>
              <a:rPr lang="en-US" b="1" dirty="0"/>
              <a:t>caregivers</a:t>
            </a:r>
            <a:r>
              <a:rPr lang="en-US" dirty="0"/>
              <a:t> and </a:t>
            </a:r>
            <a:r>
              <a:rPr lang="en-US" b="1" dirty="0"/>
              <a:t>8 children</a:t>
            </a:r>
            <a:r>
              <a:rPr lang="en-US" dirty="0"/>
              <a:t> </a:t>
            </a:r>
          </a:p>
          <a:p>
            <a:r>
              <a:rPr lang="en-US" dirty="0"/>
              <a:t>Families were connected to </a:t>
            </a:r>
            <a:r>
              <a:rPr lang="en-US" b="1" dirty="0"/>
              <a:t>concrete supports </a:t>
            </a:r>
            <a:r>
              <a:rPr lang="en-US" dirty="0"/>
              <a:t>and services in the community</a:t>
            </a:r>
          </a:p>
          <a:p>
            <a:r>
              <a:rPr lang="en-US" dirty="0"/>
              <a:t>Many also received instruction on how they could best address their children’s needs and </a:t>
            </a:r>
            <a:r>
              <a:rPr lang="en-US" b="1" dirty="0"/>
              <a:t>improve parent-child relationships</a:t>
            </a:r>
          </a:p>
        </p:txBody>
      </p:sp>
    </p:spTree>
    <p:extLst>
      <p:ext uri="{BB962C8B-B14F-4D97-AF65-F5344CB8AC3E}">
        <p14:creationId xmlns:p14="http://schemas.microsoft.com/office/powerpoint/2010/main" val="169581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0DCFD1-CB63-430E-8D0D-8E36EA7673F9}"/>
              </a:ext>
            </a:extLst>
          </p:cNvPr>
          <p:cNvSpPr>
            <a:spLocks noGrp="1"/>
          </p:cNvSpPr>
          <p:nvPr>
            <p:ph type="sldNum" sz="quarter" idx="12"/>
          </p:nvPr>
        </p:nvSpPr>
        <p:spPr/>
        <p:txBody>
          <a:bodyPr/>
          <a:lstStyle/>
          <a:p>
            <a:fld id="{5BD07E29-9771-442B-89BF-4E21C3773BBD}" type="slidenum">
              <a:rPr lang="en-US" smtClean="0"/>
              <a:pPr/>
              <a:t>18</a:t>
            </a:fld>
            <a:endParaRPr lang="en-US"/>
          </a:p>
        </p:txBody>
      </p:sp>
      <p:sp>
        <p:nvSpPr>
          <p:cNvPr id="2" name="Title 1">
            <a:extLst>
              <a:ext uri="{FF2B5EF4-FFF2-40B4-BE49-F238E27FC236}">
                <a16:creationId xmlns:a16="http://schemas.microsoft.com/office/drawing/2014/main" id="{E8B7E54A-1970-4C16-A60A-61E0F7919286}"/>
              </a:ext>
            </a:extLst>
          </p:cNvPr>
          <p:cNvSpPr>
            <a:spLocks noGrp="1"/>
          </p:cNvSpPr>
          <p:nvPr>
            <p:ph type="title"/>
          </p:nvPr>
        </p:nvSpPr>
        <p:spPr/>
        <p:txBody>
          <a:bodyPr>
            <a:noAutofit/>
          </a:bodyPr>
          <a:lstStyle/>
          <a:p>
            <a:r>
              <a:rPr lang="en-US" dirty="0"/>
              <a:t>Parent Education &amp; Family Strengthening (Triple P)</a:t>
            </a:r>
          </a:p>
        </p:txBody>
      </p:sp>
      <p:graphicFrame>
        <p:nvGraphicFramePr>
          <p:cNvPr id="7" name="Content Placeholder 6">
            <a:extLst>
              <a:ext uri="{FF2B5EF4-FFF2-40B4-BE49-F238E27FC236}">
                <a16:creationId xmlns:a16="http://schemas.microsoft.com/office/drawing/2014/main" id="{B87EF13E-8665-815D-0D99-C2C3156A64AB}"/>
              </a:ext>
            </a:extLst>
          </p:cNvPr>
          <p:cNvGraphicFramePr>
            <a:graphicFrameLocks noGrp="1"/>
          </p:cNvGraphicFramePr>
          <p:nvPr>
            <p:ph idx="1"/>
            <p:extLst>
              <p:ext uri="{D42A27DB-BD31-4B8C-83A1-F6EECF244321}">
                <p14:modId xmlns:p14="http://schemas.microsoft.com/office/powerpoint/2010/main" val="4186245134"/>
              </p:ext>
            </p:extLst>
          </p:nvPr>
        </p:nvGraphicFramePr>
        <p:xfrm>
          <a:off x="430212" y="1186543"/>
          <a:ext cx="11331575" cy="415949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EAB8AABA-1AAE-4FEA-B646-617EC7913113}"/>
              </a:ext>
            </a:extLst>
          </p:cNvPr>
          <p:cNvSpPr>
            <a:spLocks noChangeArrowheads="1"/>
          </p:cNvSpPr>
          <p:nvPr/>
        </p:nvSpPr>
        <p:spPr bwMode="auto">
          <a:xfrm>
            <a:off x="2273301" y="258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7010EE9E-0539-E0B3-BE2E-DACEC9084BDC}"/>
              </a:ext>
            </a:extLst>
          </p:cNvPr>
          <p:cNvSpPr txBox="1"/>
          <p:nvPr/>
        </p:nvSpPr>
        <p:spPr>
          <a:xfrm>
            <a:off x="239487" y="5395580"/>
            <a:ext cx="10951028" cy="738664"/>
          </a:xfrm>
          <a:prstGeom prst="rect">
            <a:avLst/>
          </a:prstGeom>
          <a:noFill/>
        </p:spPr>
        <p:txBody>
          <a:bodyPr wrap="square">
            <a:spAutoFit/>
          </a:bodyPr>
          <a:lstStyle/>
          <a:p>
            <a:pPr marL="182880" marR="0">
              <a:spcBef>
                <a:spcPts val="600"/>
              </a:spcBef>
              <a:spcAft>
                <a:spcPts val="600"/>
              </a:spcAft>
            </a:pP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Source: Strengthening Families Survey (SFP FN 3-9 and SFP FN 10-14; 2021-2022). N = 30.</a:t>
            </a:r>
            <a:b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b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Scale: 1 = never; 2 = rarely; 3 = some of the time; 4 = most of the time. Positive parenting composite score is an average of 19-20 items, </a:t>
            </a:r>
            <a:r>
              <a:rPr lang="en-US" sz="1400">
                <a:solidFill>
                  <a:srgbClr val="7F848D"/>
                </a:solidFill>
                <a:effectLst/>
                <a:latin typeface="Calibri" panose="020F0502020204030204" pitchFamily="34" charset="0"/>
                <a:ea typeface="Calibri" panose="020F0502020204030204" pitchFamily="34" charset="0"/>
                <a:cs typeface="Times New Roman" panose="02020603050405020304" pitchFamily="18" charset="0"/>
              </a:rPr>
              <a:t>α</a:t>
            </a: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 = .80. </a:t>
            </a:r>
            <a:r>
              <a:rPr lang="en-US" sz="1400" baseline="300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a:t>
            </a: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Statistically significant at </a:t>
            </a:r>
            <a:r>
              <a:rPr lang="en-US" sz="1400" i="1">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p </a:t>
            </a: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&lt; .01.</a:t>
            </a:r>
          </a:p>
        </p:txBody>
      </p:sp>
      <p:sp>
        <p:nvSpPr>
          <p:cNvPr id="4" name="Speech Bubble: Rectangle with Corners Rounded 3">
            <a:extLst>
              <a:ext uri="{FF2B5EF4-FFF2-40B4-BE49-F238E27FC236}">
                <a16:creationId xmlns:a16="http://schemas.microsoft.com/office/drawing/2014/main" id="{B71C83C6-BB8F-736F-78FA-1317050A270C}"/>
              </a:ext>
            </a:extLst>
          </p:cNvPr>
          <p:cNvSpPr/>
          <p:nvPr/>
        </p:nvSpPr>
        <p:spPr>
          <a:xfrm>
            <a:off x="430213" y="3612995"/>
            <a:ext cx="3561924" cy="1449660"/>
          </a:xfrm>
          <a:prstGeom prst="wedgeRoundRectCallout">
            <a:avLst>
              <a:gd name="adj1" fmla="val 62553"/>
              <a:gd name="adj2" fmla="val -20848"/>
              <a:gd name="adj3" fmla="val 16667"/>
            </a:avLst>
          </a:prstGeom>
          <a:solidFill>
            <a:schemeClr val="accent3">
              <a:lumMod val="40000"/>
              <a:lumOff val="60000"/>
            </a:schemeClr>
          </a:solidFill>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r>
              <a:rPr lang="en-US" sz="1400">
                <a:solidFill>
                  <a:srgbClr val="47641E"/>
                </a:solidFill>
                <a:effectLst/>
                <a:latin typeface="Calibri" panose="020F0502020204030204" pitchFamily="34" charset="0"/>
                <a:ea typeface="Times New Roman" panose="02020603050405020304" pitchFamily="18" charset="0"/>
                <a:cs typeface="Calibri" panose="020F0502020204030204" pitchFamily="34" charset="0"/>
              </a:rPr>
              <a:t>“As a parent, I feel more confident knowing what is best for my child and my family. I’ve learned to be more present with my child, and to remember to take care of myself, - to remind myself that I’m doing a good job.”</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a:p>
            <a:pPr marL="0" marR="0" algn="r"/>
            <a:r>
              <a:rPr lang="en-US" sz="1000">
                <a:solidFill>
                  <a:srgbClr val="47641E"/>
                </a:solidFill>
                <a:effectLst/>
                <a:latin typeface="Calibri" panose="020F0502020204030204" pitchFamily="34" charset="0"/>
                <a:ea typeface="Times New Roman" panose="02020603050405020304" pitchFamily="18" charset="0"/>
                <a:cs typeface="Calibri" panose="020F0502020204030204" pitchFamily="34" charset="0"/>
              </a:rPr>
              <a:t>-Triple P participant</a:t>
            </a:r>
            <a:endParaRPr lang="en-US" sz="140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22656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FB015-CF77-49B8-B142-8358A206D951}"/>
              </a:ext>
            </a:extLst>
          </p:cNvPr>
          <p:cNvSpPr>
            <a:spLocks noGrp="1"/>
          </p:cNvSpPr>
          <p:nvPr>
            <p:ph type="title"/>
          </p:nvPr>
        </p:nvSpPr>
        <p:spPr/>
        <p:txBody>
          <a:bodyPr>
            <a:normAutofit fontScale="90000"/>
          </a:bodyPr>
          <a:lstStyle/>
          <a:p>
            <a:r>
              <a:rPr lang="en-US"/>
              <a:t>IMPACT ACROSS FIRST 5 AND FAMILY IMPACT CENTER PROGRAMS</a:t>
            </a:r>
          </a:p>
        </p:txBody>
      </p:sp>
      <p:sp>
        <p:nvSpPr>
          <p:cNvPr id="3" name="Slide Number Placeholder 2">
            <a:extLst>
              <a:ext uri="{FF2B5EF4-FFF2-40B4-BE49-F238E27FC236}">
                <a16:creationId xmlns:a16="http://schemas.microsoft.com/office/drawing/2014/main" id="{F8554759-C1CD-4281-B23C-39D8E2328D04}"/>
              </a:ext>
            </a:extLst>
          </p:cNvPr>
          <p:cNvSpPr>
            <a:spLocks noGrp="1"/>
          </p:cNvSpPr>
          <p:nvPr>
            <p:ph type="sldNum" sz="quarter" idx="4294967295"/>
          </p:nvPr>
        </p:nvSpPr>
        <p:spPr>
          <a:xfrm>
            <a:off x="9448800" y="6356350"/>
            <a:ext cx="2743200" cy="365125"/>
          </a:xfrm>
        </p:spPr>
        <p:txBody>
          <a:bodyPr/>
          <a:lstStyle/>
          <a:p>
            <a:pPr>
              <a:defRPr/>
            </a:pPr>
            <a:fld id="{5BD07E29-9771-442B-89BF-4E21C3773BBD}" type="slidenum">
              <a:rPr lang="en-US" smtClean="0"/>
              <a:pPr>
                <a:defRPr/>
              </a:pPr>
              <a:t>19</a:t>
            </a:fld>
            <a:endParaRPr lang="en-US"/>
          </a:p>
        </p:txBody>
      </p:sp>
      <p:sp>
        <p:nvSpPr>
          <p:cNvPr id="9" name="Rectangle 7">
            <a:extLst>
              <a:ext uri="{FF2B5EF4-FFF2-40B4-BE49-F238E27FC236}">
                <a16:creationId xmlns:a16="http://schemas.microsoft.com/office/drawing/2014/main" id="{1B72FF08-1838-4CEC-AECF-F1ED88C0DB2B}"/>
              </a:ext>
            </a:extLst>
          </p:cNvPr>
          <p:cNvSpPr>
            <a:spLocks noChangeArrowheads="1"/>
          </p:cNvSpPr>
          <p:nvPr/>
        </p:nvSpPr>
        <p:spPr bwMode="auto">
          <a:xfrm>
            <a:off x="2702530" y="2276392"/>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954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47CB5B-B783-4A8D-A2EE-5B61CE08C75F}" type="slidenum">
              <a:rPr lang="en-US">
                <a:sym typeface="Gill Sans"/>
              </a:rPr>
              <a:pPr/>
              <a:t>2</a:t>
            </a:fld>
            <a:endParaRPr lang="en-US">
              <a:sym typeface="Gill Sans"/>
            </a:endParaRPr>
          </a:p>
        </p:txBody>
      </p:sp>
      <p:sp>
        <p:nvSpPr>
          <p:cNvPr id="7" name="Title 6">
            <a:extLst>
              <a:ext uri="{FF2B5EF4-FFF2-40B4-BE49-F238E27FC236}">
                <a16:creationId xmlns:a16="http://schemas.microsoft.com/office/drawing/2014/main" id="{ADD38B84-EDB2-8DAC-29C6-FE01BE3EBB26}"/>
              </a:ext>
            </a:extLst>
          </p:cNvPr>
          <p:cNvSpPr>
            <a:spLocks noGrp="1"/>
          </p:cNvSpPr>
          <p:nvPr>
            <p:ph type="title"/>
          </p:nvPr>
        </p:nvSpPr>
        <p:spPr/>
        <p:txBody>
          <a:bodyPr/>
          <a:lstStyle/>
          <a:p>
            <a:r>
              <a:rPr lang="en-US"/>
              <a:t>Theory of Change</a:t>
            </a:r>
          </a:p>
        </p:txBody>
      </p:sp>
      <p:grpSp>
        <p:nvGrpSpPr>
          <p:cNvPr id="29" name="Group 28"/>
          <p:cNvGrpSpPr/>
          <p:nvPr/>
        </p:nvGrpSpPr>
        <p:grpSpPr>
          <a:xfrm>
            <a:off x="2971464" y="2756530"/>
            <a:ext cx="640080" cy="459105"/>
            <a:chOff x="0" y="0"/>
            <a:chExt cx="1359480" cy="1359480"/>
          </a:xfrm>
        </p:grpSpPr>
        <p:sp>
          <p:nvSpPr>
            <p:cNvPr id="39" name="Plus 38"/>
            <p:cNvSpPr/>
            <p:nvPr/>
          </p:nvSpPr>
          <p:spPr>
            <a:xfrm>
              <a:off x="0" y="0"/>
              <a:ext cx="1359480" cy="1359480"/>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fontAlgn="base">
                <a:spcBef>
                  <a:spcPct val="0"/>
                </a:spcBef>
                <a:spcAft>
                  <a:spcPct val="0"/>
                </a:spcAft>
                <a:defRPr/>
              </a:pPr>
              <a:endParaRPr lang="en-US" sz="4200">
                <a:solidFill>
                  <a:prstClr val="white"/>
                </a:solidFill>
                <a:latin typeface="Calibri" panose="020F0502020204030204"/>
                <a:sym typeface="Gill Sans"/>
              </a:endParaRPr>
            </a:p>
          </p:txBody>
        </p:sp>
        <p:sp>
          <p:nvSpPr>
            <p:cNvPr id="40" name="Plus Sign 4"/>
            <p:cNvSpPr txBox="1"/>
            <p:nvPr/>
          </p:nvSpPr>
          <p:spPr>
            <a:xfrm>
              <a:off x="180199" y="519865"/>
              <a:ext cx="999082" cy="319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fontAlgn="base">
                <a:spcBef>
                  <a:spcPct val="0"/>
                </a:spcBef>
                <a:spcAft>
                  <a:spcPct val="0"/>
                </a:spcAft>
                <a:defRPr/>
              </a:pPr>
              <a:endParaRPr lang="en-US" sz="4200">
                <a:solidFill>
                  <a:prstClr val="white"/>
                </a:solidFill>
                <a:latin typeface="Calibri" panose="020F0502020204030204"/>
                <a:sym typeface="Gill Sans"/>
              </a:endParaRPr>
            </a:p>
          </p:txBody>
        </p:sp>
      </p:grpSp>
      <p:grpSp>
        <p:nvGrpSpPr>
          <p:cNvPr id="30" name="Group 29"/>
          <p:cNvGrpSpPr/>
          <p:nvPr/>
        </p:nvGrpSpPr>
        <p:grpSpPr>
          <a:xfrm>
            <a:off x="5508402" y="2729374"/>
            <a:ext cx="640080" cy="459105"/>
            <a:chOff x="0" y="0"/>
            <a:chExt cx="1359480" cy="1359480"/>
          </a:xfrm>
        </p:grpSpPr>
        <p:sp>
          <p:nvSpPr>
            <p:cNvPr id="37" name="Plus 36"/>
            <p:cNvSpPr/>
            <p:nvPr/>
          </p:nvSpPr>
          <p:spPr>
            <a:xfrm>
              <a:off x="0" y="0"/>
              <a:ext cx="1359480" cy="1359480"/>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fontAlgn="base">
                <a:spcBef>
                  <a:spcPct val="0"/>
                </a:spcBef>
                <a:spcAft>
                  <a:spcPct val="0"/>
                </a:spcAft>
                <a:defRPr/>
              </a:pPr>
              <a:endParaRPr lang="en-US" sz="4200">
                <a:solidFill>
                  <a:prstClr val="white"/>
                </a:solidFill>
                <a:latin typeface="Calibri" panose="020F0502020204030204"/>
                <a:sym typeface="Gill Sans"/>
              </a:endParaRPr>
            </a:p>
          </p:txBody>
        </p:sp>
        <p:sp>
          <p:nvSpPr>
            <p:cNvPr id="38" name="Plus Sign 4"/>
            <p:cNvSpPr txBox="1"/>
            <p:nvPr/>
          </p:nvSpPr>
          <p:spPr>
            <a:xfrm>
              <a:off x="180199" y="519865"/>
              <a:ext cx="999082" cy="319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fontAlgn="base">
                <a:spcBef>
                  <a:spcPct val="0"/>
                </a:spcBef>
                <a:spcAft>
                  <a:spcPct val="0"/>
                </a:spcAft>
                <a:defRPr/>
              </a:pPr>
              <a:endParaRPr lang="en-US" sz="4200">
                <a:solidFill>
                  <a:prstClr val="white"/>
                </a:solidFill>
                <a:latin typeface="Calibri" panose="020F0502020204030204"/>
                <a:sym typeface="Gill Sans"/>
              </a:endParaRPr>
            </a:p>
          </p:txBody>
        </p:sp>
      </p:grpSp>
      <p:grpSp>
        <p:nvGrpSpPr>
          <p:cNvPr id="31" name="Group 30"/>
          <p:cNvGrpSpPr/>
          <p:nvPr/>
        </p:nvGrpSpPr>
        <p:grpSpPr>
          <a:xfrm>
            <a:off x="8080340" y="2558247"/>
            <a:ext cx="586740" cy="550545"/>
            <a:chOff x="0" y="0"/>
            <a:chExt cx="1359480" cy="1359480"/>
          </a:xfrm>
        </p:grpSpPr>
        <p:sp>
          <p:nvSpPr>
            <p:cNvPr id="35" name="Equals 13"/>
            <p:cNvSpPr/>
            <p:nvPr/>
          </p:nvSpPr>
          <p:spPr>
            <a:xfrm>
              <a:off x="0" y="0"/>
              <a:ext cx="1359480" cy="1359480"/>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fontAlgn="base">
                <a:spcBef>
                  <a:spcPct val="0"/>
                </a:spcBef>
                <a:spcAft>
                  <a:spcPct val="0"/>
                </a:spcAft>
                <a:defRPr/>
              </a:pPr>
              <a:endParaRPr lang="en-US" sz="4200">
                <a:solidFill>
                  <a:prstClr val="white"/>
                </a:solidFill>
                <a:latin typeface="Calibri" panose="020F0502020204030204"/>
                <a:sym typeface="Gill Sans"/>
              </a:endParaRPr>
            </a:p>
          </p:txBody>
        </p:sp>
        <p:sp>
          <p:nvSpPr>
            <p:cNvPr id="36" name="Equals 4"/>
            <p:cNvSpPr txBox="1"/>
            <p:nvPr/>
          </p:nvSpPr>
          <p:spPr>
            <a:xfrm>
              <a:off x="180199" y="280053"/>
              <a:ext cx="999082" cy="799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fontAlgn="base">
                <a:spcBef>
                  <a:spcPct val="0"/>
                </a:spcBef>
                <a:spcAft>
                  <a:spcPct val="0"/>
                </a:spcAft>
                <a:defRPr/>
              </a:pPr>
              <a:endParaRPr lang="en-US" sz="4200">
                <a:solidFill>
                  <a:prstClr val="white"/>
                </a:solidFill>
                <a:latin typeface="Calibri" panose="020F0502020204030204"/>
                <a:sym typeface="Gill Sans"/>
              </a:endParaRPr>
            </a:p>
          </p:txBody>
        </p:sp>
      </p:grpSp>
      <p:pic>
        <p:nvPicPr>
          <p:cNvPr id="32" name="Picture 31"/>
          <p:cNvPicPr/>
          <p:nvPr/>
        </p:nvPicPr>
        <p:blipFill>
          <a:blip r:embed="rId3" cstate="print">
            <a:extLst>
              <a:ext uri="{28A0092B-C50C-407E-A947-70E740481C1C}">
                <a14:useLocalDpi xmlns:a14="http://schemas.microsoft.com/office/drawing/2010/main" val="0"/>
              </a:ext>
            </a:extLst>
          </a:blip>
          <a:stretch>
            <a:fillRect/>
          </a:stretch>
        </p:blipFill>
        <p:spPr>
          <a:xfrm>
            <a:off x="3607025" y="2276205"/>
            <a:ext cx="1905000" cy="1407160"/>
          </a:xfrm>
          <a:prstGeom prst="rect">
            <a:avLst/>
          </a:prstGeom>
          <a:effectLst>
            <a:outerShdw blurRad="50800" dist="38100" dir="2700000" algn="tl" rotWithShape="0">
              <a:prstClr val="black">
                <a:alpha val="40000"/>
              </a:prstClr>
            </a:outerShdw>
          </a:effectLst>
        </p:spPr>
      </p:pic>
      <p:pic>
        <p:nvPicPr>
          <p:cNvPr id="33" name="Picture 32"/>
          <p:cNvPicPr/>
          <p:nvPr/>
        </p:nvPicPr>
        <p:blipFill>
          <a:blip r:embed="rId4" cstate="print">
            <a:extLst>
              <a:ext uri="{28A0092B-C50C-407E-A947-70E740481C1C}">
                <a14:useLocalDpi xmlns:a14="http://schemas.microsoft.com/office/drawing/2010/main" val="0"/>
              </a:ext>
            </a:extLst>
          </a:blip>
          <a:stretch>
            <a:fillRect/>
          </a:stretch>
        </p:blipFill>
        <p:spPr>
          <a:xfrm>
            <a:off x="6136192" y="2202816"/>
            <a:ext cx="1962150" cy="1524635"/>
          </a:xfrm>
          <a:prstGeom prst="rect">
            <a:avLst/>
          </a:prstGeom>
          <a:effectLst>
            <a:outerShdw blurRad="50800" dist="38100" dir="2700000" algn="tl" rotWithShape="0">
              <a:prstClr val="black">
                <a:alpha val="40000"/>
              </a:prstClr>
            </a:outerShdw>
          </a:effectLst>
        </p:spPr>
      </p:pic>
      <p:pic>
        <p:nvPicPr>
          <p:cNvPr id="34" name="Picture 33"/>
          <p:cNvPicPr/>
          <p:nvPr/>
        </p:nvPicPr>
        <p:blipFill>
          <a:blip r:embed="rId5" cstate="print">
            <a:extLst>
              <a:ext uri="{28A0092B-C50C-407E-A947-70E740481C1C}">
                <a14:useLocalDpi xmlns:a14="http://schemas.microsoft.com/office/drawing/2010/main" val="0"/>
              </a:ext>
            </a:extLst>
          </a:blip>
          <a:stretch>
            <a:fillRect/>
          </a:stretch>
        </p:blipFill>
        <p:spPr>
          <a:xfrm>
            <a:off x="1193237" y="2094467"/>
            <a:ext cx="1760855" cy="1769110"/>
          </a:xfrm>
          <a:prstGeom prst="rect">
            <a:avLst/>
          </a:prstGeom>
          <a:ln>
            <a:noFill/>
          </a:ln>
          <a:effectLst>
            <a:outerShdw blurRad="50800" dist="38100" dir="2700000" algn="tl" rotWithShape="0">
              <a:prstClr val="black">
                <a:alpha val="40000"/>
              </a:prstClr>
            </a:outerShdw>
          </a:effectLst>
        </p:spPr>
      </p:pic>
      <p:graphicFrame>
        <p:nvGraphicFramePr>
          <p:cNvPr id="41" name="Table 40"/>
          <p:cNvGraphicFramePr>
            <a:graphicFrameLocks noGrp="1"/>
          </p:cNvGraphicFramePr>
          <p:nvPr>
            <p:extLst>
              <p:ext uri="{D42A27DB-BD31-4B8C-83A1-F6EECF244321}">
                <p14:modId xmlns:p14="http://schemas.microsoft.com/office/powerpoint/2010/main" val="940554858"/>
              </p:ext>
            </p:extLst>
          </p:nvPr>
        </p:nvGraphicFramePr>
        <p:xfrm>
          <a:off x="1544363" y="1628052"/>
          <a:ext cx="8632417" cy="509143"/>
        </p:xfrm>
        <a:graphic>
          <a:graphicData uri="http://schemas.openxmlformats.org/drawingml/2006/table">
            <a:tbl>
              <a:tblPr firstRow="1" firstCol="1" bandRow="1">
                <a:tableStyleId>{2D5ABB26-0587-4C30-8999-92F81FD0307C}</a:tableStyleId>
              </a:tblPr>
              <a:tblGrid>
                <a:gridCol w="1920240">
                  <a:extLst>
                    <a:ext uri="{9D8B030D-6E8A-4147-A177-3AD203B41FA5}">
                      <a16:colId xmlns:a16="http://schemas.microsoft.com/office/drawing/2014/main" val="20000"/>
                    </a:ext>
                  </a:extLst>
                </a:gridCol>
                <a:gridCol w="2651760">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gridCol w="1865857">
                  <a:extLst>
                    <a:ext uri="{9D8B030D-6E8A-4147-A177-3AD203B41FA5}">
                      <a16:colId xmlns:a16="http://schemas.microsoft.com/office/drawing/2014/main" val="20003"/>
                    </a:ext>
                  </a:extLst>
                </a:gridCol>
              </a:tblGrid>
              <a:tr h="399530">
                <a:tc>
                  <a:txBody>
                    <a:bodyPr/>
                    <a:lstStyle/>
                    <a:p>
                      <a:pPr marL="0" marR="0">
                        <a:lnSpc>
                          <a:spcPct val="107000"/>
                        </a:lnSpc>
                        <a:spcBef>
                          <a:spcPts val="0"/>
                        </a:spcBef>
                        <a:spcAft>
                          <a:spcPts val="0"/>
                        </a:spcAft>
                      </a:pPr>
                      <a:r>
                        <a:rPr lang="en-US" sz="1600">
                          <a:solidFill>
                            <a:schemeClr val="accent2"/>
                          </a:solidFill>
                          <a:effectLst/>
                        </a:rPr>
                        <a:t>Healthy Children</a:t>
                      </a:r>
                      <a:endParaRPr lang="en-US" sz="16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68" marR="46668" marT="0" marB="0"/>
                </a:tc>
                <a:tc>
                  <a:txBody>
                    <a:bodyPr/>
                    <a:lstStyle/>
                    <a:p>
                      <a:pPr marL="0" marR="0">
                        <a:lnSpc>
                          <a:spcPct val="107000"/>
                        </a:lnSpc>
                        <a:spcBef>
                          <a:spcPts val="0"/>
                        </a:spcBef>
                        <a:spcAft>
                          <a:spcPts val="0"/>
                        </a:spcAft>
                      </a:pPr>
                      <a:r>
                        <a:rPr lang="en-US" sz="1600">
                          <a:solidFill>
                            <a:schemeClr val="accent2"/>
                          </a:solidFill>
                          <a:effectLst/>
                        </a:rPr>
                        <a:t>Engaged Youth and Parents </a:t>
                      </a:r>
                      <a:endParaRPr lang="en-US" sz="16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68" marR="46668" marT="0" marB="0"/>
                </a:tc>
                <a:tc>
                  <a:txBody>
                    <a:bodyPr/>
                    <a:lstStyle/>
                    <a:p>
                      <a:pPr marL="0" marR="0">
                        <a:lnSpc>
                          <a:spcPct val="107000"/>
                        </a:lnSpc>
                        <a:spcBef>
                          <a:spcPts val="0"/>
                        </a:spcBef>
                        <a:spcAft>
                          <a:spcPts val="0"/>
                        </a:spcAft>
                      </a:pPr>
                      <a:r>
                        <a:rPr lang="en-US" sz="1600">
                          <a:solidFill>
                            <a:schemeClr val="accent2"/>
                          </a:solidFill>
                          <a:effectLst/>
                        </a:rPr>
                        <a:t>Supportive Community 	          </a:t>
                      </a:r>
                      <a:endParaRPr lang="en-US" sz="16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68" marR="46668" marT="0" marB="0"/>
                </a:tc>
                <a:tc>
                  <a:txBody>
                    <a:bodyPr/>
                    <a:lstStyle/>
                    <a:p>
                      <a:pPr marL="0" marR="0">
                        <a:lnSpc>
                          <a:spcPct val="107000"/>
                        </a:lnSpc>
                        <a:spcBef>
                          <a:spcPts val="0"/>
                        </a:spcBef>
                        <a:spcAft>
                          <a:spcPts val="0"/>
                        </a:spcAft>
                      </a:pPr>
                      <a:endParaRPr lang="en-US" sz="16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68" marR="46668" marT="0" marB="0"/>
                </a:tc>
                <a:extLst>
                  <a:ext uri="{0D108BD9-81ED-4DB2-BD59-A6C34878D82A}">
                    <a16:rowId xmlns:a16="http://schemas.microsoft.com/office/drawing/2014/main" val="10000"/>
                  </a:ext>
                </a:extLst>
              </a:tr>
            </a:tbl>
          </a:graphicData>
        </a:graphic>
      </p:graphicFrame>
      <p:sp>
        <p:nvSpPr>
          <p:cNvPr id="43" name="Rounded Rectangle 42"/>
          <p:cNvSpPr/>
          <p:nvPr/>
        </p:nvSpPr>
        <p:spPr>
          <a:xfrm>
            <a:off x="8649608" y="1997496"/>
            <a:ext cx="2550449" cy="1702594"/>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1440" indent="-91440" fontAlgn="base">
              <a:spcBef>
                <a:spcPts val="600"/>
              </a:spcBef>
              <a:spcAft>
                <a:spcPct val="0"/>
              </a:spcAft>
              <a:buFont typeface="Arial" panose="020B0604020202020204" pitchFamily="34" charset="0"/>
              <a:buChar char="•"/>
              <a:defRPr/>
            </a:pPr>
            <a:r>
              <a:rPr lang="en-US" sz="1400">
                <a:solidFill>
                  <a:prstClr val="black"/>
                </a:solidFill>
                <a:latin typeface="Calibri" panose="020F0502020204030204"/>
                <a:sym typeface="Gill Sans"/>
              </a:rPr>
              <a:t>Improved health status</a:t>
            </a:r>
          </a:p>
          <a:p>
            <a:pPr marL="91440" indent="-91440" fontAlgn="base">
              <a:spcBef>
                <a:spcPts val="600"/>
              </a:spcBef>
              <a:spcAft>
                <a:spcPct val="0"/>
              </a:spcAft>
              <a:buFont typeface="Arial" panose="020B0604020202020204" pitchFamily="34" charset="0"/>
              <a:buChar char="•"/>
              <a:defRPr/>
            </a:pPr>
            <a:r>
              <a:rPr lang="en-US" sz="1400">
                <a:solidFill>
                  <a:prstClr val="black"/>
                </a:solidFill>
                <a:latin typeface="Calibri" panose="020F0502020204030204"/>
                <a:sym typeface="Gill Sans"/>
              </a:rPr>
              <a:t>Improved child and youth education and engagement outcomes</a:t>
            </a:r>
          </a:p>
          <a:p>
            <a:pPr marL="91440" indent="-91440" fontAlgn="base">
              <a:spcBef>
                <a:spcPts val="600"/>
              </a:spcBef>
              <a:spcAft>
                <a:spcPct val="0"/>
              </a:spcAft>
              <a:buFont typeface="Arial" panose="020B0604020202020204" pitchFamily="34" charset="0"/>
              <a:buChar char="•"/>
              <a:defRPr/>
            </a:pPr>
            <a:r>
              <a:rPr lang="en-US" sz="1400">
                <a:solidFill>
                  <a:prstClr val="black"/>
                </a:solidFill>
                <a:latin typeface="Calibri" panose="020F0502020204030204"/>
                <a:sym typeface="Gill Sans"/>
              </a:rPr>
              <a:t>Increased family stability and protective factors</a:t>
            </a:r>
          </a:p>
        </p:txBody>
      </p:sp>
      <p:graphicFrame>
        <p:nvGraphicFramePr>
          <p:cNvPr id="3" name="Diagram 2">
            <a:extLst>
              <a:ext uri="{FF2B5EF4-FFF2-40B4-BE49-F238E27FC236}">
                <a16:creationId xmlns:a16="http://schemas.microsoft.com/office/drawing/2014/main" id="{D313CC5D-D769-4856-8118-F01BDEFF78DD}"/>
              </a:ext>
            </a:extLst>
          </p:cNvPr>
          <p:cNvGraphicFramePr/>
          <p:nvPr>
            <p:extLst>
              <p:ext uri="{D42A27DB-BD31-4B8C-83A1-F6EECF244321}">
                <p14:modId xmlns:p14="http://schemas.microsoft.com/office/powerpoint/2010/main" val="4165163840"/>
              </p:ext>
            </p:extLst>
          </p:nvPr>
        </p:nvGraphicFramePr>
        <p:xfrm>
          <a:off x="7647461" y="4133047"/>
          <a:ext cx="3662346" cy="23546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0" name="Group 19">
            <a:extLst>
              <a:ext uri="{FF2B5EF4-FFF2-40B4-BE49-F238E27FC236}">
                <a16:creationId xmlns:a16="http://schemas.microsoft.com/office/drawing/2014/main" id="{FEEEC7B4-8710-40C6-AF8B-73221F8101C6}"/>
              </a:ext>
            </a:extLst>
          </p:cNvPr>
          <p:cNvGrpSpPr/>
          <p:nvPr/>
        </p:nvGrpSpPr>
        <p:grpSpPr>
          <a:xfrm>
            <a:off x="1711370" y="4477776"/>
            <a:ext cx="1097280" cy="1097280"/>
            <a:chOff x="676343" y="983224"/>
            <a:chExt cx="1522411" cy="1522411"/>
          </a:xfrm>
        </p:grpSpPr>
        <p:sp>
          <p:nvSpPr>
            <p:cNvPr id="21" name="Oval 20">
              <a:extLst>
                <a:ext uri="{FF2B5EF4-FFF2-40B4-BE49-F238E27FC236}">
                  <a16:creationId xmlns:a16="http://schemas.microsoft.com/office/drawing/2014/main" id="{1F3F8B06-6595-4556-BCCD-C5B0A042FA75}"/>
                </a:ext>
              </a:extLst>
            </p:cNvPr>
            <p:cNvSpPr/>
            <p:nvPr/>
          </p:nvSpPr>
          <p:spPr>
            <a:xfrm>
              <a:off x="676343" y="983224"/>
              <a:ext cx="1522411" cy="1522411"/>
            </a:xfrm>
            <a:prstGeom prst="ellipse">
              <a:avLst/>
            </a:prstGeom>
            <a:solidFill>
              <a:schemeClr val="accent1">
                <a:alpha val="50000"/>
              </a:schemeClr>
            </a:solidFill>
          </p:spPr>
          <p:style>
            <a:lnRef idx="2">
              <a:schemeClr val="lt1">
                <a:hueOff val="0"/>
                <a:satOff val="0"/>
                <a:lumOff val="0"/>
                <a:alphaOff val="0"/>
              </a:schemeClr>
            </a:lnRef>
            <a:fillRef idx="1">
              <a:scrgbClr r="0" g="0" b="0"/>
            </a:fillRef>
            <a:effectRef idx="0">
              <a:schemeClr val="accent4">
                <a:alpha val="50000"/>
                <a:hueOff val="0"/>
                <a:satOff val="0"/>
                <a:lumOff val="0"/>
                <a:alphaOff val="0"/>
              </a:schemeClr>
            </a:effectRef>
            <a:fontRef idx="minor">
              <a:schemeClr val="tx1"/>
            </a:fontRef>
          </p:style>
        </p:sp>
        <p:sp>
          <p:nvSpPr>
            <p:cNvPr id="22" name="Oval 4">
              <a:extLst>
                <a:ext uri="{FF2B5EF4-FFF2-40B4-BE49-F238E27FC236}">
                  <a16:creationId xmlns:a16="http://schemas.microsoft.com/office/drawing/2014/main" id="{C19A7B81-3329-464F-B13D-E5E1F9D63AD3}"/>
                </a:ext>
              </a:extLst>
            </p:cNvPr>
            <p:cNvSpPr txBox="1"/>
            <p:nvPr/>
          </p:nvSpPr>
          <p:spPr>
            <a:xfrm>
              <a:off x="971191" y="1376514"/>
              <a:ext cx="913447" cy="83732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577850">
                <a:lnSpc>
                  <a:spcPct val="90000"/>
                </a:lnSpc>
                <a:spcBef>
                  <a:spcPct val="0"/>
                </a:spcBef>
                <a:spcAft>
                  <a:spcPct val="35000"/>
                </a:spcAft>
              </a:pPr>
              <a:r>
                <a:rPr lang="en-US" sz="1300" b="1"/>
                <a:t>First 5</a:t>
              </a:r>
            </a:p>
          </p:txBody>
        </p:sp>
      </p:grpSp>
      <p:grpSp>
        <p:nvGrpSpPr>
          <p:cNvPr id="23" name="Group 22">
            <a:extLst>
              <a:ext uri="{FF2B5EF4-FFF2-40B4-BE49-F238E27FC236}">
                <a16:creationId xmlns:a16="http://schemas.microsoft.com/office/drawing/2014/main" id="{753171E8-8840-4B45-BC1A-A1E200FC5C89}"/>
              </a:ext>
            </a:extLst>
          </p:cNvPr>
          <p:cNvGrpSpPr/>
          <p:nvPr/>
        </p:nvGrpSpPr>
        <p:grpSpPr>
          <a:xfrm>
            <a:off x="4030980" y="4510923"/>
            <a:ext cx="1097280" cy="1097280"/>
            <a:chOff x="1225680" y="31716"/>
            <a:chExt cx="1522411" cy="1522411"/>
          </a:xfrm>
        </p:grpSpPr>
        <p:sp>
          <p:nvSpPr>
            <p:cNvPr id="24" name="Oval 23">
              <a:extLst>
                <a:ext uri="{FF2B5EF4-FFF2-40B4-BE49-F238E27FC236}">
                  <a16:creationId xmlns:a16="http://schemas.microsoft.com/office/drawing/2014/main" id="{41157803-AFFC-4B5A-BE70-885EFB6375C2}"/>
                </a:ext>
              </a:extLst>
            </p:cNvPr>
            <p:cNvSpPr/>
            <p:nvPr/>
          </p:nvSpPr>
          <p:spPr>
            <a:xfrm>
              <a:off x="1225680" y="31716"/>
              <a:ext cx="1522411" cy="1522411"/>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5" name="Oval 4">
              <a:extLst>
                <a:ext uri="{FF2B5EF4-FFF2-40B4-BE49-F238E27FC236}">
                  <a16:creationId xmlns:a16="http://schemas.microsoft.com/office/drawing/2014/main" id="{F7FF9D69-9033-4EA8-9529-30D5D12E953A}"/>
                </a:ext>
              </a:extLst>
            </p:cNvPr>
            <p:cNvSpPr txBox="1"/>
            <p:nvPr/>
          </p:nvSpPr>
          <p:spPr>
            <a:xfrm>
              <a:off x="1434717" y="463130"/>
              <a:ext cx="1116435" cy="68508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577850">
                <a:lnSpc>
                  <a:spcPct val="90000"/>
                </a:lnSpc>
                <a:spcBef>
                  <a:spcPct val="0"/>
                </a:spcBef>
                <a:spcAft>
                  <a:spcPct val="35000"/>
                </a:spcAft>
              </a:pPr>
              <a:r>
                <a:rPr lang="en-US" sz="1300" b="1"/>
                <a:t>Family Impact Center</a:t>
              </a:r>
            </a:p>
          </p:txBody>
        </p:sp>
      </p:grpSp>
      <p:grpSp>
        <p:nvGrpSpPr>
          <p:cNvPr id="26" name="Group 25">
            <a:extLst>
              <a:ext uri="{FF2B5EF4-FFF2-40B4-BE49-F238E27FC236}">
                <a16:creationId xmlns:a16="http://schemas.microsoft.com/office/drawing/2014/main" id="{767465D9-070D-4210-8A62-81BCB31D8730}"/>
              </a:ext>
            </a:extLst>
          </p:cNvPr>
          <p:cNvGrpSpPr/>
          <p:nvPr/>
        </p:nvGrpSpPr>
        <p:grpSpPr>
          <a:xfrm>
            <a:off x="6652262" y="4510923"/>
            <a:ext cx="1097280" cy="1097280"/>
            <a:chOff x="1775017" y="983224"/>
            <a:chExt cx="1522411" cy="1522411"/>
          </a:xfrm>
        </p:grpSpPr>
        <p:sp>
          <p:nvSpPr>
            <p:cNvPr id="27" name="Oval 26">
              <a:extLst>
                <a:ext uri="{FF2B5EF4-FFF2-40B4-BE49-F238E27FC236}">
                  <a16:creationId xmlns:a16="http://schemas.microsoft.com/office/drawing/2014/main" id="{BFBBAF3E-EEB4-41DA-B3D3-74503ED98036}"/>
                </a:ext>
              </a:extLst>
            </p:cNvPr>
            <p:cNvSpPr/>
            <p:nvPr/>
          </p:nvSpPr>
          <p:spPr>
            <a:xfrm>
              <a:off x="1775017" y="983224"/>
              <a:ext cx="1522411" cy="1522411"/>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42" name="Oval 4">
              <a:extLst>
                <a:ext uri="{FF2B5EF4-FFF2-40B4-BE49-F238E27FC236}">
                  <a16:creationId xmlns:a16="http://schemas.microsoft.com/office/drawing/2014/main" id="{20FFC686-285E-470C-8980-4B3BC078BAD2}"/>
                </a:ext>
              </a:extLst>
            </p:cNvPr>
            <p:cNvSpPr txBox="1"/>
            <p:nvPr/>
          </p:nvSpPr>
          <p:spPr>
            <a:xfrm>
              <a:off x="1955905" y="1376514"/>
              <a:ext cx="1162281" cy="83732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577850">
                <a:lnSpc>
                  <a:spcPct val="90000"/>
                </a:lnSpc>
                <a:spcBef>
                  <a:spcPct val="0"/>
                </a:spcBef>
                <a:spcAft>
                  <a:spcPct val="35000"/>
                </a:spcAft>
              </a:pPr>
              <a:r>
                <a:rPr lang="en-US" sz="1300" b="1"/>
                <a:t>Resiliency Network</a:t>
              </a:r>
            </a:p>
          </p:txBody>
        </p:sp>
      </p:grpSp>
      <p:grpSp>
        <p:nvGrpSpPr>
          <p:cNvPr id="44" name="Group 43">
            <a:extLst>
              <a:ext uri="{FF2B5EF4-FFF2-40B4-BE49-F238E27FC236}">
                <a16:creationId xmlns:a16="http://schemas.microsoft.com/office/drawing/2014/main" id="{904998F7-54B1-4549-B446-0912F13FEF15}"/>
              </a:ext>
            </a:extLst>
          </p:cNvPr>
          <p:cNvGrpSpPr/>
          <p:nvPr/>
        </p:nvGrpSpPr>
        <p:grpSpPr>
          <a:xfrm>
            <a:off x="3024331" y="4851265"/>
            <a:ext cx="640080" cy="459105"/>
            <a:chOff x="0" y="0"/>
            <a:chExt cx="1359480" cy="1359480"/>
          </a:xfrm>
        </p:grpSpPr>
        <p:sp>
          <p:nvSpPr>
            <p:cNvPr id="45" name="Plus 38">
              <a:extLst>
                <a:ext uri="{FF2B5EF4-FFF2-40B4-BE49-F238E27FC236}">
                  <a16:creationId xmlns:a16="http://schemas.microsoft.com/office/drawing/2014/main" id="{A7126A2C-D584-4615-B6D5-049C76DD8FED}"/>
                </a:ext>
              </a:extLst>
            </p:cNvPr>
            <p:cNvSpPr/>
            <p:nvPr/>
          </p:nvSpPr>
          <p:spPr>
            <a:xfrm>
              <a:off x="0" y="0"/>
              <a:ext cx="1359480" cy="1359480"/>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fontAlgn="base">
                <a:spcBef>
                  <a:spcPct val="0"/>
                </a:spcBef>
                <a:spcAft>
                  <a:spcPct val="0"/>
                </a:spcAft>
                <a:defRPr/>
              </a:pPr>
              <a:endParaRPr lang="en-US" sz="4200">
                <a:solidFill>
                  <a:prstClr val="white"/>
                </a:solidFill>
                <a:latin typeface="Calibri" panose="020F0502020204030204"/>
                <a:sym typeface="Gill Sans"/>
              </a:endParaRPr>
            </a:p>
          </p:txBody>
        </p:sp>
        <p:sp>
          <p:nvSpPr>
            <p:cNvPr id="46" name="Plus Sign 4">
              <a:extLst>
                <a:ext uri="{FF2B5EF4-FFF2-40B4-BE49-F238E27FC236}">
                  <a16:creationId xmlns:a16="http://schemas.microsoft.com/office/drawing/2014/main" id="{85954FE3-242A-4D35-94ED-B751B99851AF}"/>
                </a:ext>
              </a:extLst>
            </p:cNvPr>
            <p:cNvSpPr txBox="1"/>
            <p:nvPr/>
          </p:nvSpPr>
          <p:spPr>
            <a:xfrm>
              <a:off x="180199" y="519865"/>
              <a:ext cx="999082" cy="319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fontAlgn="base">
                <a:spcBef>
                  <a:spcPct val="0"/>
                </a:spcBef>
                <a:spcAft>
                  <a:spcPct val="0"/>
                </a:spcAft>
                <a:defRPr/>
              </a:pPr>
              <a:endParaRPr lang="en-US" sz="4200">
                <a:solidFill>
                  <a:prstClr val="white"/>
                </a:solidFill>
                <a:latin typeface="Calibri" panose="020F0502020204030204"/>
                <a:sym typeface="Gill Sans"/>
              </a:endParaRPr>
            </a:p>
          </p:txBody>
        </p:sp>
      </p:grpSp>
      <p:grpSp>
        <p:nvGrpSpPr>
          <p:cNvPr id="47" name="Group 46">
            <a:extLst>
              <a:ext uri="{FF2B5EF4-FFF2-40B4-BE49-F238E27FC236}">
                <a16:creationId xmlns:a16="http://schemas.microsoft.com/office/drawing/2014/main" id="{30FAD110-AD3D-450F-A5DA-F98FC19BA398}"/>
              </a:ext>
            </a:extLst>
          </p:cNvPr>
          <p:cNvGrpSpPr/>
          <p:nvPr/>
        </p:nvGrpSpPr>
        <p:grpSpPr>
          <a:xfrm>
            <a:off x="5483379" y="4894446"/>
            <a:ext cx="640080" cy="459105"/>
            <a:chOff x="0" y="0"/>
            <a:chExt cx="1359480" cy="1359480"/>
          </a:xfrm>
        </p:grpSpPr>
        <p:sp>
          <p:nvSpPr>
            <p:cNvPr id="48" name="Plus 36">
              <a:extLst>
                <a:ext uri="{FF2B5EF4-FFF2-40B4-BE49-F238E27FC236}">
                  <a16:creationId xmlns:a16="http://schemas.microsoft.com/office/drawing/2014/main" id="{05B672C0-72F1-4EDC-9425-3498A965EB3F}"/>
                </a:ext>
              </a:extLst>
            </p:cNvPr>
            <p:cNvSpPr/>
            <p:nvPr/>
          </p:nvSpPr>
          <p:spPr>
            <a:xfrm>
              <a:off x="0" y="0"/>
              <a:ext cx="1359480" cy="1359480"/>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fontAlgn="base">
                <a:spcBef>
                  <a:spcPct val="0"/>
                </a:spcBef>
                <a:spcAft>
                  <a:spcPct val="0"/>
                </a:spcAft>
                <a:defRPr/>
              </a:pPr>
              <a:endParaRPr lang="en-US" sz="4200">
                <a:solidFill>
                  <a:prstClr val="white"/>
                </a:solidFill>
                <a:latin typeface="Calibri" panose="020F0502020204030204"/>
                <a:sym typeface="Gill Sans"/>
              </a:endParaRPr>
            </a:p>
          </p:txBody>
        </p:sp>
        <p:sp>
          <p:nvSpPr>
            <p:cNvPr id="49" name="Plus Sign 4">
              <a:extLst>
                <a:ext uri="{FF2B5EF4-FFF2-40B4-BE49-F238E27FC236}">
                  <a16:creationId xmlns:a16="http://schemas.microsoft.com/office/drawing/2014/main" id="{2A32CB86-E060-4901-B0C4-AED98102D508}"/>
                </a:ext>
              </a:extLst>
            </p:cNvPr>
            <p:cNvSpPr txBox="1"/>
            <p:nvPr/>
          </p:nvSpPr>
          <p:spPr>
            <a:xfrm>
              <a:off x="180199" y="519865"/>
              <a:ext cx="999082" cy="319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fontAlgn="base">
                <a:spcBef>
                  <a:spcPct val="0"/>
                </a:spcBef>
                <a:spcAft>
                  <a:spcPct val="0"/>
                </a:spcAft>
                <a:defRPr/>
              </a:pPr>
              <a:endParaRPr lang="en-US" sz="4200">
                <a:solidFill>
                  <a:prstClr val="white"/>
                </a:solidFill>
                <a:latin typeface="Calibri" panose="020F0502020204030204"/>
                <a:sym typeface="Gill Sans"/>
              </a:endParaRPr>
            </a:p>
          </p:txBody>
        </p:sp>
      </p:grpSp>
      <p:grpSp>
        <p:nvGrpSpPr>
          <p:cNvPr id="50" name="Group 49">
            <a:extLst>
              <a:ext uri="{FF2B5EF4-FFF2-40B4-BE49-F238E27FC236}">
                <a16:creationId xmlns:a16="http://schemas.microsoft.com/office/drawing/2014/main" id="{7A89832E-4B20-49F8-86D4-6DFD5E05C0A9}"/>
              </a:ext>
            </a:extLst>
          </p:cNvPr>
          <p:cNvGrpSpPr/>
          <p:nvPr/>
        </p:nvGrpSpPr>
        <p:grpSpPr>
          <a:xfrm>
            <a:off x="7864743" y="4810312"/>
            <a:ext cx="586740" cy="550545"/>
            <a:chOff x="0" y="0"/>
            <a:chExt cx="1359480" cy="1359480"/>
          </a:xfrm>
        </p:grpSpPr>
        <p:sp>
          <p:nvSpPr>
            <p:cNvPr id="51" name="Equals 13">
              <a:extLst>
                <a:ext uri="{FF2B5EF4-FFF2-40B4-BE49-F238E27FC236}">
                  <a16:creationId xmlns:a16="http://schemas.microsoft.com/office/drawing/2014/main" id="{CC69B65C-36E0-4EB6-80CB-D57DA6007DD4}"/>
                </a:ext>
              </a:extLst>
            </p:cNvPr>
            <p:cNvSpPr/>
            <p:nvPr/>
          </p:nvSpPr>
          <p:spPr>
            <a:xfrm>
              <a:off x="0" y="0"/>
              <a:ext cx="1359480" cy="1359480"/>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fontAlgn="base">
                <a:spcBef>
                  <a:spcPct val="0"/>
                </a:spcBef>
                <a:spcAft>
                  <a:spcPct val="0"/>
                </a:spcAft>
                <a:defRPr/>
              </a:pPr>
              <a:endParaRPr lang="en-US" sz="4200">
                <a:solidFill>
                  <a:prstClr val="white"/>
                </a:solidFill>
                <a:latin typeface="Calibri" panose="020F0502020204030204"/>
                <a:sym typeface="Gill Sans"/>
              </a:endParaRPr>
            </a:p>
          </p:txBody>
        </p:sp>
        <p:sp>
          <p:nvSpPr>
            <p:cNvPr id="52" name="Equals 4">
              <a:extLst>
                <a:ext uri="{FF2B5EF4-FFF2-40B4-BE49-F238E27FC236}">
                  <a16:creationId xmlns:a16="http://schemas.microsoft.com/office/drawing/2014/main" id="{2112F084-D1B1-4FE1-9FEA-DFF2C04CBB0D}"/>
                </a:ext>
              </a:extLst>
            </p:cNvPr>
            <p:cNvSpPr txBox="1"/>
            <p:nvPr/>
          </p:nvSpPr>
          <p:spPr>
            <a:xfrm>
              <a:off x="180199" y="280053"/>
              <a:ext cx="999082" cy="799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fontAlgn="base">
                <a:spcBef>
                  <a:spcPct val="0"/>
                </a:spcBef>
                <a:spcAft>
                  <a:spcPct val="0"/>
                </a:spcAft>
                <a:defRPr/>
              </a:pPr>
              <a:endParaRPr lang="en-US" sz="4200">
                <a:solidFill>
                  <a:prstClr val="white"/>
                </a:solidFill>
                <a:latin typeface="Calibri" panose="020F0502020204030204"/>
                <a:sym typeface="Gill Sans"/>
              </a:endParaRPr>
            </a:p>
          </p:txBody>
        </p:sp>
      </p:grpSp>
    </p:spTree>
    <p:extLst>
      <p:ext uri="{BB962C8B-B14F-4D97-AF65-F5344CB8AC3E}">
        <p14:creationId xmlns:p14="http://schemas.microsoft.com/office/powerpoint/2010/main" val="1914227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7EDB68-D6EE-4961-B8ED-8E9CB25F5407}"/>
              </a:ext>
            </a:extLst>
          </p:cNvPr>
          <p:cNvSpPr>
            <a:spLocks noGrp="1"/>
          </p:cNvSpPr>
          <p:nvPr>
            <p:ph type="sldNum" sz="quarter" idx="12"/>
          </p:nvPr>
        </p:nvSpPr>
        <p:spPr/>
        <p:txBody>
          <a:bodyPr/>
          <a:lstStyle/>
          <a:p>
            <a:pPr>
              <a:defRPr/>
            </a:pPr>
            <a:fld id="{88E41A5A-FC5B-4C7C-B779-0027BF3D8E2F}" type="slidenum">
              <a:rPr lang="en-US" smtClean="0"/>
              <a:pPr>
                <a:defRPr/>
              </a:pPr>
              <a:t>20</a:t>
            </a:fld>
            <a:endParaRPr lang="en-US"/>
          </a:p>
        </p:txBody>
      </p:sp>
      <p:sp>
        <p:nvSpPr>
          <p:cNvPr id="6" name="Title 5">
            <a:extLst>
              <a:ext uri="{FF2B5EF4-FFF2-40B4-BE49-F238E27FC236}">
                <a16:creationId xmlns:a16="http://schemas.microsoft.com/office/drawing/2014/main" id="{A3EF34E3-F1A1-47C2-BC57-E8493EF8B19F}"/>
              </a:ext>
            </a:extLst>
          </p:cNvPr>
          <p:cNvSpPr>
            <a:spLocks noGrp="1"/>
          </p:cNvSpPr>
          <p:nvPr>
            <p:ph type="title"/>
          </p:nvPr>
        </p:nvSpPr>
        <p:spPr/>
        <p:txBody>
          <a:bodyPr/>
          <a:lstStyle/>
          <a:p>
            <a:r>
              <a:rPr lang="en-US" dirty="0"/>
              <a:t>Protective Factors</a:t>
            </a:r>
          </a:p>
        </p:txBody>
      </p:sp>
      <p:graphicFrame>
        <p:nvGraphicFramePr>
          <p:cNvPr id="7" name="Content Placeholder 6">
            <a:extLst>
              <a:ext uri="{FF2B5EF4-FFF2-40B4-BE49-F238E27FC236}">
                <a16:creationId xmlns:a16="http://schemas.microsoft.com/office/drawing/2014/main" id="{1D76327D-4AFB-6E94-7EF4-DD9182F92A96}"/>
              </a:ext>
            </a:extLst>
          </p:cNvPr>
          <p:cNvGraphicFramePr>
            <a:graphicFrameLocks noGrp="1"/>
          </p:cNvGraphicFramePr>
          <p:nvPr>
            <p:ph idx="1"/>
            <p:extLst>
              <p:ext uri="{D42A27DB-BD31-4B8C-83A1-F6EECF244321}">
                <p14:modId xmlns:p14="http://schemas.microsoft.com/office/powerpoint/2010/main" val="2879535347"/>
              </p:ext>
            </p:extLst>
          </p:nvPr>
        </p:nvGraphicFramePr>
        <p:xfrm>
          <a:off x="434975" y="1371600"/>
          <a:ext cx="11331575" cy="42845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0EDD182-1A47-DAE7-5BA7-B75874FD87F4}"/>
              </a:ext>
            </a:extLst>
          </p:cNvPr>
          <p:cNvSpPr txBox="1"/>
          <p:nvPr/>
        </p:nvSpPr>
        <p:spPr>
          <a:xfrm>
            <a:off x="1260182" y="5656109"/>
            <a:ext cx="10461171" cy="523220"/>
          </a:xfrm>
          <a:prstGeom prst="rect">
            <a:avLst/>
          </a:prstGeom>
          <a:noFill/>
        </p:spPr>
        <p:txBody>
          <a:bodyPr wrap="square">
            <a:spAutoFit/>
          </a:bodyPr>
          <a:lstStyle/>
          <a:p>
            <a:pPr marL="182880" marR="0">
              <a:spcBef>
                <a:spcPts val="600"/>
              </a:spcBef>
              <a:spcAft>
                <a:spcPts val="600"/>
              </a:spcAft>
            </a:pP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Source: Family Intake and Exit Forms 2021-2022. N = 76-78. Scale for “family activities”: 1 = not at all; 2 = 1-2 times, 3 = 3-6 times, 4 = every day. Scale for all other questions: 1 = not at all true; 2 = not very true; 3 = somewhat true; 4 = definitely true.</a:t>
            </a:r>
            <a:r>
              <a:rPr lang="en-US" sz="1400" baseline="300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400" i="1">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p</a:t>
            </a: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 &lt; .05; </a:t>
            </a:r>
            <a:r>
              <a:rPr lang="en-US" sz="1400" baseline="300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a:t>
            </a:r>
            <a:r>
              <a:rPr lang="en-US" sz="1400" i="1">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p</a:t>
            </a: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 &lt; .01; </a:t>
            </a:r>
            <a:r>
              <a:rPr lang="en-US" sz="1400" baseline="300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a:t>
            </a:r>
            <a:r>
              <a:rPr lang="en-US" sz="1400" i="1">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p</a:t>
            </a: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 &lt; .001. </a:t>
            </a:r>
          </a:p>
        </p:txBody>
      </p:sp>
    </p:spTree>
    <p:extLst>
      <p:ext uri="{BB962C8B-B14F-4D97-AF65-F5344CB8AC3E}">
        <p14:creationId xmlns:p14="http://schemas.microsoft.com/office/powerpoint/2010/main" val="835240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A57CF9-7778-4381-AA5B-B6C01802F1AD}"/>
              </a:ext>
            </a:extLst>
          </p:cNvPr>
          <p:cNvSpPr>
            <a:spLocks noGrp="1"/>
          </p:cNvSpPr>
          <p:nvPr>
            <p:ph type="sldNum" sz="quarter" idx="12"/>
          </p:nvPr>
        </p:nvSpPr>
        <p:spPr/>
        <p:txBody>
          <a:bodyPr/>
          <a:lstStyle/>
          <a:p>
            <a:pPr>
              <a:defRPr/>
            </a:pPr>
            <a:fld id="{5BD07E29-9771-442B-89BF-4E21C3773BBD}" type="slidenum">
              <a:rPr lang="en-US" smtClean="0"/>
              <a:pPr>
                <a:defRPr/>
              </a:pPr>
              <a:t>21</a:t>
            </a:fld>
            <a:endParaRPr lang="en-US"/>
          </a:p>
        </p:txBody>
      </p:sp>
      <p:sp>
        <p:nvSpPr>
          <p:cNvPr id="2" name="Title 1">
            <a:extLst>
              <a:ext uri="{FF2B5EF4-FFF2-40B4-BE49-F238E27FC236}">
                <a16:creationId xmlns:a16="http://schemas.microsoft.com/office/drawing/2014/main" id="{896AA510-3786-433A-BD3E-BCC7B007E33F}"/>
              </a:ext>
            </a:extLst>
          </p:cNvPr>
          <p:cNvSpPr>
            <a:spLocks noGrp="1"/>
          </p:cNvSpPr>
          <p:nvPr>
            <p:ph type="title"/>
          </p:nvPr>
        </p:nvSpPr>
        <p:spPr/>
        <p:txBody>
          <a:bodyPr/>
          <a:lstStyle/>
          <a:p>
            <a:r>
              <a:rPr lang="en-US" dirty="0"/>
              <a:t>Child Resiliency</a:t>
            </a:r>
          </a:p>
        </p:txBody>
      </p:sp>
      <p:graphicFrame>
        <p:nvGraphicFramePr>
          <p:cNvPr id="8" name="Content Placeholder 7">
            <a:extLst>
              <a:ext uri="{FF2B5EF4-FFF2-40B4-BE49-F238E27FC236}">
                <a16:creationId xmlns:a16="http://schemas.microsoft.com/office/drawing/2014/main" id="{A83E915E-00CE-E207-2AB3-3845F667BE0B}"/>
              </a:ext>
            </a:extLst>
          </p:cNvPr>
          <p:cNvGraphicFramePr>
            <a:graphicFrameLocks noGrp="1"/>
          </p:cNvGraphicFramePr>
          <p:nvPr>
            <p:ph idx="1"/>
            <p:extLst>
              <p:ext uri="{D42A27DB-BD31-4B8C-83A1-F6EECF244321}">
                <p14:modId xmlns:p14="http://schemas.microsoft.com/office/powerpoint/2010/main" val="4250046722"/>
              </p:ext>
            </p:extLst>
          </p:nvPr>
        </p:nvGraphicFramePr>
        <p:xfrm>
          <a:off x="434976" y="1371601"/>
          <a:ext cx="10483396" cy="427808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69716DA-7A9B-DE70-20DC-15A7DBBAC9EC}"/>
              </a:ext>
            </a:extLst>
          </p:cNvPr>
          <p:cNvSpPr txBox="1"/>
          <p:nvPr/>
        </p:nvSpPr>
        <p:spPr>
          <a:xfrm>
            <a:off x="854302" y="5626457"/>
            <a:ext cx="10483396" cy="523220"/>
          </a:xfrm>
          <a:prstGeom prst="rect">
            <a:avLst/>
          </a:prstGeom>
          <a:noFill/>
        </p:spPr>
        <p:txBody>
          <a:bodyPr wrap="square">
            <a:spAutoFit/>
          </a:bodyPr>
          <a:lstStyle/>
          <a:p>
            <a:pPr marL="182880" marR="0">
              <a:spcBef>
                <a:spcPts val="600"/>
              </a:spcBef>
              <a:spcAft>
                <a:spcPts val="600"/>
              </a:spcAft>
            </a:pP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Source: Family Intake and Exit Forms 2021-2022. N = 83-85. Scale: 1 = not at all true; 2 = not very true; 3 = somewhat true; 4 = definitely true.  Significant at </a:t>
            </a:r>
            <a:r>
              <a:rPr lang="en-US" sz="1400" baseline="300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a:t>
            </a:r>
            <a:r>
              <a:rPr lang="en-US" sz="1400" i="1">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p</a:t>
            </a: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 &lt; .01; </a:t>
            </a:r>
            <a:r>
              <a:rPr lang="en-US" sz="1400" baseline="300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a:t>
            </a:r>
            <a:r>
              <a:rPr lang="en-US" sz="1400" i="1">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p</a:t>
            </a: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 &lt; .001.</a:t>
            </a:r>
          </a:p>
        </p:txBody>
      </p:sp>
    </p:spTree>
    <p:extLst>
      <p:ext uri="{BB962C8B-B14F-4D97-AF65-F5344CB8AC3E}">
        <p14:creationId xmlns:p14="http://schemas.microsoft.com/office/powerpoint/2010/main" val="123343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951939-5FAB-495A-99B6-0F160D0AC77C}"/>
              </a:ext>
            </a:extLst>
          </p:cNvPr>
          <p:cNvSpPr>
            <a:spLocks noGrp="1"/>
          </p:cNvSpPr>
          <p:nvPr>
            <p:ph type="sldNum" sz="quarter" idx="12"/>
          </p:nvPr>
        </p:nvSpPr>
        <p:spPr/>
        <p:txBody>
          <a:bodyPr/>
          <a:lstStyle/>
          <a:p>
            <a:fld id="{5BD07E29-9771-442B-89BF-4E21C3773BBD}" type="slidenum">
              <a:rPr lang="en-US" smtClean="0"/>
              <a:pPr/>
              <a:t>22</a:t>
            </a:fld>
            <a:endParaRPr lang="en-US"/>
          </a:p>
        </p:txBody>
      </p:sp>
      <p:sp>
        <p:nvSpPr>
          <p:cNvPr id="2" name="Title 1">
            <a:extLst>
              <a:ext uri="{FF2B5EF4-FFF2-40B4-BE49-F238E27FC236}">
                <a16:creationId xmlns:a16="http://schemas.microsoft.com/office/drawing/2014/main" id="{BB23C96B-7FD0-415D-A771-D8073DEF2042}"/>
              </a:ext>
            </a:extLst>
          </p:cNvPr>
          <p:cNvSpPr>
            <a:spLocks noGrp="1"/>
          </p:cNvSpPr>
          <p:nvPr>
            <p:ph type="title"/>
          </p:nvPr>
        </p:nvSpPr>
        <p:spPr/>
        <p:txBody>
          <a:bodyPr/>
          <a:lstStyle/>
          <a:p>
            <a:r>
              <a:rPr lang="en-US" dirty="0"/>
              <a:t>Families’ Satisfaction with Programs and Services</a:t>
            </a:r>
          </a:p>
        </p:txBody>
      </p:sp>
      <p:sp>
        <p:nvSpPr>
          <p:cNvPr id="10" name="Content Placeholder 9">
            <a:extLst>
              <a:ext uri="{FF2B5EF4-FFF2-40B4-BE49-F238E27FC236}">
                <a16:creationId xmlns:a16="http://schemas.microsoft.com/office/drawing/2014/main" id="{EE3261A1-BD25-6401-9B9A-3A17468A0F11}"/>
              </a:ext>
            </a:extLst>
          </p:cNvPr>
          <p:cNvSpPr>
            <a:spLocks noGrp="1"/>
          </p:cNvSpPr>
          <p:nvPr>
            <p:ph idx="1"/>
          </p:nvPr>
        </p:nvSpPr>
        <p:spPr>
          <a:xfrm>
            <a:off x="434787" y="1371157"/>
            <a:ext cx="11331389" cy="2211288"/>
          </a:xfrm>
        </p:spPr>
        <p:txBody>
          <a:bodyPr>
            <a:normAutofit/>
          </a:bodyPr>
          <a:lstStyle/>
          <a:p>
            <a:r>
              <a:rPr lang="en-US" sz="2400" b="1" dirty="0">
                <a:solidFill>
                  <a:schemeClr val="accent1">
                    <a:lumMod val="50000"/>
                  </a:schemeClr>
                </a:solidFill>
                <a:latin typeface="Calibri Light" panose="020F0302020204030204" pitchFamily="34" charset="0"/>
                <a:cs typeface="Times New Roman" panose="02020603050405020304" pitchFamily="18" charset="0"/>
              </a:rPr>
              <a:t>80% </a:t>
            </a:r>
            <a:r>
              <a:rPr lang="en-US" sz="2400" dirty="0">
                <a:solidFill>
                  <a:srgbClr val="26272A"/>
                </a:solidFill>
                <a:latin typeface="Calibri Light" panose="020F0302020204030204" pitchFamily="34" charset="0"/>
                <a:ea typeface="Calibri" panose="020F0502020204030204" pitchFamily="34" charset="0"/>
                <a:cs typeface="Times New Roman" panose="02020603050405020304" pitchFamily="18" charset="0"/>
              </a:rPr>
              <a:t>of parent </a:t>
            </a:r>
            <a:r>
              <a:rPr lang="en-US" sz="2400" dirty="0">
                <a:solidFill>
                  <a:srgbClr val="26272A"/>
                </a:solidFill>
                <a:effectLst/>
                <a:latin typeface="Calibri Light" panose="020F0302020204030204" pitchFamily="34" charset="0"/>
                <a:ea typeface="Calibri" panose="020F0502020204030204" pitchFamily="34" charset="0"/>
                <a:cs typeface="Times New Roman" panose="02020603050405020304" pitchFamily="18" charset="0"/>
              </a:rPr>
              <a:t>“strongly agreed” that they would recommend these services to others</a:t>
            </a:r>
          </a:p>
          <a:p>
            <a:r>
              <a:rPr lang="en-US" sz="2400" b="1" dirty="0">
                <a:solidFill>
                  <a:schemeClr val="accent1">
                    <a:lumMod val="50000"/>
                  </a:schemeClr>
                </a:solidFill>
                <a:effectLst/>
                <a:latin typeface="Calibri Light" panose="020F0302020204030204" pitchFamily="34" charset="0"/>
                <a:ea typeface="Calibri" panose="020F0502020204030204" pitchFamily="34" charset="0"/>
                <a:cs typeface="Times New Roman" panose="02020603050405020304" pitchFamily="18" charset="0"/>
              </a:rPr>
              <a:t>70% </a:t>
            </a:r>
            <a:r>
              <a:rPr lang="en-US" sz="2400" dirty="0">
                <a:solidFill>
                  <a:srgbClr val="26272A"/>
                </a:solidFill>
                <a:effectLst/>
                <a:latin typeface="Calibri Light" panose="020F0302020204030204" pitchFamily="34" charset="0"/>
                <a:ea typeface="Calibri" panose="020F0502020204030204" pitchFamily="34" charset="0"/>
                <a:cs typeface="Times New Roman" panose="02020603050405020304" pitchFamily="18" charset="0"/>
              </a:rPr>
              <a:t>of parents “strongly agreed” that the program helped them with the challenges they faced</a:t>
            </a:r>
          </a:p>
          <a:p>
            <a:r>
              <a:rPr lang="en-US" sz="2400" b="1" dirty="0">
                <a:solidFill>
                  <a:schemeClr val="accent1">
                    <a:lumMod val="50000"/>
                  </a:schemeClr>
                </a:solidFill>
                <a:latin typeface="Calibri Light" panose="020F0302020204030204" pitchFamily="34" charset="0"/>
                <a:cs typeface="Times New Roman" panose="02020603050405020304" pitchFamily="18" charset="0"/>
              </a:rPr>
              <a:t>90%  </a:t>
            </a:r>
            <a:r>
              <a:rPr lang="en-US" sz="2400" dirty="0">
                <a:solidFill>
                  <a:srgbClr val="26272A"/>
                </a:solidFill>
                <a:latin typeface="Calibri Light" panose="020F0302020204030204" pitchFamily="34" charset="0"/>
                <a:cs typeface="Times New Roman" panose="02020603050405020304" pitchFamily="18" charset="0"/>
              </a:rPr>
              <a:t>of parents rated program topics, activities and materials, and facilitators as “excellent”</a:t>
            </a:r>
          </a:p>
        </p:txBody>
      </p:sp>
      <p:sp>
        <p:nvSpPr>
          <p:cNvPr id="11" name="Speech Bubble: Rectangle with Corners Rounded 10">
            <a:extLst>
              <a:ext uri="{FF2B5EF4-FFF2-40B4-BE49-F238E27FC236}">
                <a16:creationId xmlns:a16="http://schemas.microsoft.com/office/drawing/2014/main" id="{747443B7-8282-C62E-ECC8-C6EFEA358A29}"/>
              </a:ext>
            </a:extLst>
          </p:cNvPr>
          <p:cNvSpPr/>
          <p:nvPr/>
        </p:nvSpPr>
        <p:spPr>
          <a:xfrm>
            <a:off x="8518644" y="3274403"/>
            <a:ext cx="3202709" cy="1929182"/>
          </a:xfrm>
          <a:prstGeom prst="wedgeRoundRectCallout">
            <a:avLst>
              <a:gd name="adj1" fmla="val -63929"/>
              <a:gd name="adj2" fmla="val -34653"/>
              <a:gd name="adj3" fmla="val 16667"/>
            </a:avLst>
          </a:prstGeom>
          <a:solidFill>
            <a:schemeClr val="accent1">
              <a:lumMod val="40000"/>
              <a:lumOff val="60000"/>
            </a:schemeClr>
          </a:solidFill>
          <a:ln>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r>
              <a:rPr lang="en-US" dirty="0">
                <a:solidFill>
                  <a:schemeClr val="accent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“As a father, the program has helped me be a man involved in my children's life and development. I feel that the activities have helped me and my daughter grow closer.”</a:t>
            </a:r>
          </a:p>
        </p:txBody>
      </p:sp>
      <p:sp>
        <p:nvSpPr>
          <p:cNvPr id="12" name="Speech Bubble: Rectangle with Corners Rounded 11">
            <a:extLst>
              <a:ext uri="{FF2B5EF4-FFF2-40B4-BE49-F238E27FC236}">
                <a16:creationId xmlns:a16="http://schemas.microsoft.com/office/drawing/2014/main" id="{FC857B44-730D-3514-6219-E0399055CAEE}"/>
              </a:ext>
            </a:extLst>
          </p:cNvPr>
          <p:cNvSpPr/>
          <p:nvPr/>
        </p:nvSpPr>
        <p:spPr>
          <a:xfrm>
            <a:off x="576197" y="3582445"/>
            <a:ext cx="4382244" cy="2404997"/>
          </a:xfrm>
          <a:prstGeom prst="wedgeRoundRectCallout">
            <a:avLst>
              <a:gd name="adj1" fmla="val 26808"/>
              <a:gd name="adj2" fmla="val -71663"/>
              <a:gd name="adj3" fmla="val 16667"/>
            </a:avLst>
          </a:prstGeom>
          <a:solidFill>
            <a:schemeClr val="accent1">
              <a:lumMod val="40000"/>
              <a:lumOff val="60000"/>
            </a:schemeClr>
          </a:solidFill>
          <a:ln>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r>
              <a:rPr lang="en-US" dirty="0">
                <a:solidFill>
                  <a:schemeClr val="accent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“Activities helped my child with his tactile sensory processing. When program started my child did not like painting and he learned to love it with the support and help from the teacher. My child is now able to stay working on activities for longer periods of time. Great program and teachers.”</a:t>
            </a:r>
          </a:p>
        </p:txBody>
      </p:sp>
      <p:sp>
        <p:nvSpPr>
          <p:cNvPr id="13" name="Speech Bubble: Rectangle with Corners Rounded 12">
            <a:extLst>
              <a:ext uri="{FF2B5EF4-FFF2-40B4-BE49-F238E27FC236}">
                <a16:creationId xmlns:a16="http://schemas.microsoft.com/office/drawing/2014/main" id="{BED73EC8-23DA-C3B3-A05A-E04F313E1977}"/>
              </a:ext>
            </a:extLst>
          </p:cNvPr>
          <p:cNvSpPr/>
          <p:nvPr/>
        </p:nvSpPr>
        <p:spPr>
          <a:xfrm>
            <a:off x="5137188" y="4261841"/>
            <a:ext cx="3202709" cy="2404997"/>
          </a:xfrm>
          <a:prstGeom prst="wedgeRoundRectCallout">
            <a:avLst>
              <a:gd name="adj1" fmla="val 7253"/>
              <a:gd name="adj2" fmla="val -85298"/>
              <a:gd name="adj3" fmla="val 16667"/>
            </a:avLst>
          </a:prstGeom>
          <a:solidFill>
            <a:schemeClr val="accent1">
              <a:lumMod val="40000"/>
              <a:lumOff val="60000"/>
            </a:schemeClr>
          </a:solidFill>
          <a:ln>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r>
              <a:rPr lang="en-US" dirty="0">
                <a:solidFill>
                  <a:schemeClr val="accent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“Everything was helpful with both programs. I've been a part of your programs for some years now and it keeps getting better. Very appreciative of the support with the programs.”</a:t>
            </a:r>
          </a:p>
        </p:txBody>
      </p:sp>
    </p:spTree>
    <p:extLst>
      <p:ext uri="{BB962C8B-B14F-4D97-AF65-F5344CB8AC3E}">
        <p14:creationId xmlns:p14="http://schemas.microsoft.com/office/powerpoint/2010/main" val="13891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1842-AF63-4AE0-9258-8A256ADC844D}"/>
              </a:ext>
            </a:extLst>
          </p:cNvPr>
          <p:cNvSpPr>
            <a:spLocks noGrp="1"/>
          </p:cNvSpPr>
          <p:nvPr>
            <p:ph type="title"/>
          </p:nvPr>
        </p:nvSpPr>
        <p:spPr/>
        <p:txBody>
          <a:bodyPr/>
          <a:lstStyle/>
          <a:p>
            <a:r>
              <a:rPr lang="en-US"/>
              <a:t>SUPPORTIVE COMMUNITIES</a:t>
            </a:r>
          </a:p>
        </p:txBody>
      </p:sp>
      <p:sp>
        <p:nvSpPr>
          <p:cNvPr id="5" name="Slide Number Placeholder 4">
            <a:extLst>
              <a:ext uri="{FF2B5EF4-FFF2-40B4-BE49-F238E27FC236}">
                <a16:creationId xmlns:a16="http://schemas.microsoft.com/office/drawing/2014/main" id="{FC4DFC11-EC9C-4A09-A38C-7D68B536E806}"/>
              </a:ext>
            </a:extLst>
          </p:cNvPr>
          <p:cNvSpPr>
            <a:spLocks noGrp="1"/>
          </p:cNvSpPr>
          <p:nvPr>
            <p:ph type="sldNum" sz="quarter" idx="4294967295"/>
          </p:nvPr>
        </p:nvSpPr>
        <p:spPr>
          <a:xfrm>
            <a:off x="11647488" y="6459538"/>
            <a:ext cx="544512" cy="365125"/>
          </a:xfrm>
        </p:spPr>
        <p:txBody>
          <a:bodyPr vert="horz" lIns="91440" tIns="45720" rIns="91440" bIns="45720" rtlCol="0" anchor="ctr">
            <a:normAutofit/>
          </a:bodyPr>
          <a:lstStyle/>
          <a:p>
            <a:pPr fontAlgn="base">
              <a:spcBef>
                <a:spcPct val="0"/>
              </a:spcBef>
              <a:spcAft>
                <a:spcPts val="600"/>
              </a:spcAft>
              <a:defRPr/>
            </a:pPr>
            <a:fld id="{88E41A5A-FC5B-4C7C-B779-0027BF3D8E2F}" type="slidenum">
              <a:rPr lang="en-US" b="0">
                <a:sym typeface="Gill Sans"/>
              </a:rPr>
              <a:pPr fontAlgn="base">
                <a:spcBef>
                  <a:spcPct val="0"/>
                </a:spcBef>
                <a:spcAft>
                  <a:spcPts val="600"/>
                </a:spcAft>
                <a:defRPr/>
              </a:pPr>
              <a:t>23</a:t>
            </a:fld>
            <a:endParaRPr lang="en-US" b="0">
              <a:sym typeface="Gill Sans"/>
            </a:endParaRPr>
          </a:p>
        </p:txBody>
      </p:sp>
      <p:sp>
        <p:nvSpPr>
          <p:cNvPr id="12" name="Title 1">
            <a:extLst>
              <a:ext uri="{FF2B5EF4-FFF2-40B4-BE49-F238E27FC236}">
                <a16:creationId xmlns:a16="http://schemas.microsoft.com/office/drawing/2014/main" id="{69C1273C-FBB6-4CAF-8554-764E9D1D366E}"/>
              </a:ext>
            </a:extLst>
          </p:cNvPr>
          <p:cNvSpPr txBox="1">
            <a:spLocks/>
          </p:cNvSpPr>
          <p:nvPr/>
        </p:nvSpPr>
        <p:spPr>
          <a:xfrm>
            <a:off x="2343843" y="5375171"/>
            <a:ext cx="7589520" cy="822960"/>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endParaRPr lang="en-US"/>
          </a:p>
        </p:txBody>
      </p:sp>
    </p:spTree>
    <p:extLst>
      <p:ext uri="{BB962C8B-B14F-4D97-AF65-F5344CB8AC3E}">
        <p14:creationId xmlns:p14="http://schemas.microsoft.com/office/powerpoint/2010/main" val="1437206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221656-C693-4C09-BEB4-D4883B02712B}"/>
              </a:ext>
            </a:extLst>
          </p:cNvPr>
          <p:cNvSpPr>
            <a:spLocks noGrp="1"/>
          </p:cNvSpPr>
          <p:nvPr>
            <p:ph type="sldNum" sz="quarter" idx="12"/>
          </p:nvPr>
        </p:nvSpPr>
        <p:spPr/>
        <p:txBody>
          <a:bodyPr/>
          <a:lstStyle/>
          <a:p>
            <a:pPr>
              <a:defRPr/>
            </a:pPr>
            <a:fld id="{5BD07E29-9771-442B-89BF-4E21C3773BBD}" type="slidenum">
              <a:rPr lang="en-US" smtClean="0"/>
              <a:pPr>
                <a:defRPr/>
              </a:pPr>
              <a:t>24</a:t>
            </a:fld>
            <a:endParaRPr lang="en-US"/>
          </a:p>
        </p:txBody>
      </p:sp>
      <p:sp>
        <p:nvSpPr>
          <p:cNvPr id="2" name="Title 1">
            <a:extLst>
              <a:ext uri="{FF2B5EF4-FFF2-40B4-BE49-F238E27FC236}">
                <a16:creationId xmlns:a16="http://schemas.microsoft.com/office/drawing/2014/main" id="{BAF3BDE7-0B56-4D07-9770-CAE480D26A36}"/>
              </a:ext>
            </a:extLst>
          </p:cNvPr>
          <p:cNvSpPr>
            <a:spLocks noGrp="1"/>
          </p:cNvSpPr>
          <p:nvPr>
            <p:ph type="title"/>
          </p:nvPr>
        </p:nvSpPr>
        <p:spPr/>
        <p:txBody>
          <a:bodyPr/>
          <a:lstStyle/>
          <a:p>
            <a:r>
              <a:rPr lang="en-US" dirty="0"/>
              <a:t>Emergency Supply Distribution</a:t>
            </a:r>
          </a:p>
        </p:txBody>
      </p:sp>
      <p:graphicFrame>
        <p:nvGraphicFramePr>
          <p:cNvPr id="12" name="Content Placeholder 11">
            <a:extLst>
              <a:ext uri="{FF2B5EF4-FFF2-40B4-BE49-F238E27FC236}">
                <a16:creationId xmlns:a16="http://schemas.microsoft.com/office/drawing/2014/main" id="{D6631175-264A-C34D-6881-7ED3E8BB56A8}"/>
              </a:ext>
            </a:extLst>
          </p:cNvPr>
          <p:cNvGraphicFramePr>
            <a:graphicFrameLocks noGrp="1"/>
          </p:cNvGraphicFramePr>
          <p:nvPr>
            <p:ph idx="1"/>
            <p:extLst>
              <p:ext uri="{D42A27DB-BD31-4B8C-83A1-F6EECF244321}">
                <p14:modId xmlns:p14="http://schemas.microsoft.com/office/powerpoint/2010/main" val="2406273836"/>
              </p:ext>
            </p:extLst>
          </p:nvPr>
        </p:nvGraphicFramePr>
        <p:xfrm>
          <a:off x="434974" y="1371600"/>
          <a:ext cx="7988587" cy="459970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Rounded Corners 10">
            <a:extLst>
              <a:ext uri="{FF2B5EF4-FFF2-40B4-BE49-F238E27FC236}">
                <a16:creationId xmlns:a16="http://schemas.microsoft.com/office/drawing/2014/main" id="{F14C2898-9254-4F7D-B3FE-672FB8D4567E}"/>
              </a:ext>
            </a:extLst>
          </p:cNvPr>
          <p:cNvSpPr/>
          <p:nvPr/>
        </p:nvSpPr>
        <p:spPr>
          <a:xfrm>
            <a:off x="8820244" y="2840632"/>
            <a:ext cx="3227375" cy="320158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1000"/>
              </a:spcAft>
            </a:pPr>
            <a:endParaRPr lang="en-US" b="1" dirty="0">
              <a:latin typeface="Cambria" panose="02040503050406030204" pitchFamily="18" charset="0"/>
              <a:ea typeface="Times New Roman" panose="02020603050405020304" pitchFamily="18" charset="0"/>
              <a:cs typeface="Times New Roman" panose="02020603050405020304" pitchFamily="18" charset="0"/>
            </a:endParaRPr>
          </a:p>
          <a:p>
            <a:pPr>
              <a:spcAft>
                <a:spcPts val="1000"/>
              </a:spcAft>
            </a:pPr>
            <a:endParaRPr lang="en-US" b="1" dirty="0">
              <a:latin typeface="Cambria" panose="02040503050406030204" pitchFamily="18" charset="0"/>
              <a:ea typeface="Times New Roman" panose="02020603050405020304" pitchFamily="18" charset="0"/>
              <a:cs typeface="Times New Roman" panose="02020603050405020304" pitchFamily="18" charset="0"/>
            </a:endParaRPr>
          </a:p>
          <a:p>
            <a:pPr>
              <a:spcAft>
                <a:spcPts val="1000"/>
              </a:spcAft>
            </a:pPr>
            <a:endParaRPr lang="en-US" b="1" dirty="0">
              <a:latin typeface="Cambria" panose="02040503050406030204" pitchFamily="18" charset="0"/>
              <a:ea typeface="Times New Roman" panose="02020603050405020304" pitchFamily="18" charset="0"/>
              <a:cs typeface="Times New Roman" panose="02020603050405020304" pitchFamily="18" charset="0"/>
            </a:endParaRPr>
          </a:p>
          <a:p>
            <a:pPr>
              <a:spcAft>
                <a:spcPts val="1000"/>
              </a:spcAft>
            </a:pPr>
            <a:endParaRPr lang="en-US" b="1" dirty="0">
              <a:latin typeface="Cambria" panose="02040503050406030204" pitchFamily="18" charset="0"/>
              <a:ea typeface="Times New Roman" panose="02020603050405020304" pitchFamily="18" charset="0"/>
              <a:cs typeface="Times New Roman" panose="02020603050405020304" pitchFamily="18" charset="0"/>
            </a:endParaRPr>
          </a:p>
          <a:p>
            <a:pPr>
              <a:spcAft>
                <a:spcPts val="1000"/>
              </a:spcAft>
            </a:pPr>
            <a:endParaRPr lang="en-US" b="1" dirty="0">
              <a:latin typeface="Cambria" panose="02040503050406030204" pitchFamily="18" charset="0"/>
              <a:ea typeface="Times New Roman" panose="02020603050405020304" pitchFamily="18" charset="0"/>
              <a:cs typeface="Times New Roman" panose="02020603050405020304" pitchFamily="18" charset="0"/>
            </a:endParaRPr>
          </a:p>
          <a:p>
            <a:pPr algn="ctr"/>
            <a:endParaRPr lang="en-US" b="1" dirty="0">
              <a:latin typeface="Cambria" panose="02040503050406030204" pitchFamily="18" charset="0"/>
              <a:ea typeface="Times New Roman" panose="02020603050405020304" pitchFamily="18" charset="0"/>
              <a:cs typeface="Times New Roman" panose="02020603050405020304" pitchFamily="18" charset="0"/>
            </a:endParaRPr>
          </a:p>
          <a:p>
            <a:pPr algn="ctr"/>
            <a:r>
              <a:rPr lang="en-US" sz="2000" b="1" dirty="0">
                <a:latin typeface="Calibri" panose="020F0502020204030204" pitchFamily="34" charset="0"/>
                <a:ea typeface="Times New Roman" panose="02020603050405020304" pitchFamily="18" charset="0"/>
                <a:cs typeface="Calibri" panose="020F0502020204030204" pitchFamily="34" charset="0"/>
              </a:rPr>
              <a:t>FIC food and supplies:</a:t>
            </a:r>
          </a:p>
          <a:p>
            <a:pPr algn="ctr"/>
            <a:r>
              <a:rPr lang="en-US" sz="2000" dirty="0">
                <a:latin typeface="Calibri" panose="020F0502020204030204" pitchFamily="34" charset="0"/>
                <a:ea typeface="Times New Roman" panose="02020603050405020304" pitchFamily="18" charset="0"/>
                <a:cs typeface="Calibri" panose="020F0502020204030204" pitchFamily="34" charset="0"/>
              </a:rPr>
              <a:t>2,800 bags</a:t>
            </a:r>
          </a:p>
        </p:txBody>
      </p:sp>
      <p:cxnSp>
        <p:nvCxnSpPr>
          <p:cNvPr id="5" name="Straight Connector 4">
            <a:extLst>
              <a:ext uri="{FF2B5EF4-FFF2-40B4-BE49-F238E27FC236}">
                <a16:creationId xmlns:a16="http://schemas.microsoft.com/office/drawing/2014/main" id="{1F784C6D-36A1-4E53-B4A3-80ADD3D348C6}"/>
              </a:ext>
            </a:extLst>
          </p:cNvPr>
          <p:cNvCxnSpPr>
            <a:cxnSpLocks/>
          </p:cNvCxnSpPr>
          <p:nvPr/>
        </p:nvCxnSpPr>
        <p:spPr>
          <a:xfrm>
            <a:off x="8621902" y="1956133"/>
            <a:ext cx="0" cy="4377961"/>
          </a:xfrm>
          <a:prstGeom prst="line">
            <a:avLst/>
          </a:prstGeom>
          <a:ln>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D52B5DA-3E5F-9DF8-7FCE-596D266A575E}"/>
              </a:ext>
            </a:extLst>
          </p:cNvPr>
          <p:cNvSpPr txBox="1"/>
          <p:nvPr/>
        </p:nvSpPr>
        <p:spPr>
          <a:xfrm>
            <a:off x="434787" y="5916559"/>
            <a:ext cx="8146473" cy="461665"/>
          </a:xfrm>
          <a:prstGeom prst="rect">
            <a:avLst/>
          </a:prstGeom>
          <a:noFill/>
        </p:spPr>
        <p:txBody>
          <a:bodyPr wrap="square">
            <a:spAutoFit/>
          </a:bodyPr>
          <a:lstStyle/>
          <a:p>
            <a:r>
              <a:rPr lang="en-US" sz="1200" b="0" i="0" u="none" strike="noStrike">
                <a:solidFill>
                  <a:schemeClr val="tx1">
                    <a:lumMod val="60000"/>
                    <a:lumOff val="40000"/>
                  </a:schemeClr>
                </a:solidFill>
                <a:effectLst/>
                <a:latin typeface="Calibri" panose="020F0502020204030204" pitchFamily="34" charset="0"/>
              </a:rPr>
              <a:t>Source: Emergency Supply Distribution Tracker. Approximately 30 FIC families also received food and other supplies each month,</a:t>
            </a:r>
          </a:p>
          <a:p>
            <a:pPr algn="r"/>
            <a:r>
              <a:rPr lang="en-US" sz="1200" b="0" i="0" u="none" strike="noStrike">
                <a:solidFill>
                  <a:schemeClr val="tx1">
                    <a:lumMod val="60000"/>
                    <a:lumOff val="40000"/>
                  </a:schemeClr>
                </a:solidFill>
                <a:effectLst/>
                <a:latin typeface="Calibri" panose="020F0502020204030204" pitchFamily="34" charset="0"/>
              </a:rPr>
              <a:t>from July 2021 to July 2022</a:t>
            </a:r>
            <a:r>
              <a:rPr lang="en-US" sz="1200">
                <a:solidFill>
                  <a:schemeClr val="tx1">
                    <a:lumMod val="60000"/>
                    <a:lumOff val="40000"/>
                  </a:schemeClr>
                </a:solidFill>
              </a:rPr>
              <a:t> </a:t>
            </a:r>
          </a:p>
        </p:txBody>
      </p:sp>
      <p:graphicFrame>
        <p:nvGraphicFramePr>
          <p:cNvPr id="16" name="Table 16">
            <a:extLst>
              <a:ext uri="{FF2B5EF4-FFF2-40B4-BE49-F238E27FC236}">
                <a16:creationId xmlns:a16="http://schemas.microsoft.com/office/drawing/2014/main" id="{8E5B2D51-68EB-E5A2-9147-55E07FEC2FBB}"/>
              </a:ext>
            </a:extLst>
          </p:cNvPr>
          <p:cNvGraphicFramePr>
            <a:graphicFrameLocks noGrp="1"/>
          </p:cNvGraphicFramePr>
          <p:nvPr>
            <p:extLst>
              <p:ext uri="{D42A27DB-BD31-4B8C-83A1-F6EECF244321}">
                <p14:modId xmlns:p14="http://schemas.microsoft.com/office/powerpoint/2010/main" val="1365213347"/>
              </p:ext>
            </p:extLst>
          </p:nvPr>
        </p:nvGraphicFramePr>
        <p:xfrm>
          <a:off x="8977893" y="3185873"/>
          <a:ext cx="2912076" cy="2001520"/>
        </p:xfrm>
        <a:graphic>
          <a:graphicData uri="http://schemas.openxmlformats.org/drawingml/2006/table">
            <a:tbl>
              <a:tblPr firstRow="1" bandRow="1">
                <a:tableStyleId>{00A15C55-8517-42AA-B614-E9B94910E393}</a:tableStyleId>
              </a:tblPr>
              <a:tblGrid>
                <a:gridCol w="1386012">
                  <a:extLst>
                    <a:ext uri="{9D8B030D-6E8A-4147-A177-3AD203B41FA5}">
                      <a16:colId xmlns:a16="http://schemas.microsoft.com/office/drawing/2014/main" val="3334275856"/>
                    </a:ext>
                  </a:extLst>
                </a:gridCol>
                <a:gridCol w="764004">
                  <a:extLst>
                    <a:ext uri="{9D8B030D-6E8A-4147-A177-3AD203B41FA5}">
                      <a16:colId xmlns:a16="http://schemas.microsoft.com/office/drawing/2014/main" val="1231203513"/>
                    </a:ext>
                  </a:extLst>
                </a:gridCol>
                <a:gridCol w="762060">
                  <a:extLst>
                    <a:ext uri="{9D8B030D-6E8A-4147-A177-3AD203B41FA5}">
                      <a16:colId xmlns:a16="http://schemas.microsoft.com/office/drawing/2014/main" val="150849112"/>
                    </a:ext>
                  </a:extLst>
                </a:gridCol>
              </a:tblGrid>
              <a:tr h="370840">
                <a:tc>
                  <a:txBody>
                    <a:bodyPr/>
                    <a:lstStyle/>
                    <a:p>
                      <a:pPr algn="ctr"/>
                      <a:r>
                        <a:rPr lang="en-US" sz="1400">
                          <a:solidFill>
                            <a:schemeClr val="tx1"/>
                          </a:solidFill>
                        </a:rPr>
                        <a:t>SBC FOOD BANK</a:t>
                      </a:r>
                      <a:endParaRPr lang="en-US" sz="1400">
                        <a:solidFill>
                          <a:schemeClr val="tx1"/>
                        </a:solidFill>
                        <a:latin typeface="Calibri" panose="020F0502020204030204" pitchFamily="34" charset="0"/>
                        <a:cs typeface="Calibri" panose="020F0502020204030204" pitchFamily="34" charset="0"/>
                      </a:endParaRPr>
                    </a:p>
                  </a:txBody>
                  <a:tcPr/>
                </a:tc>
                <a:tc>
                  <a:txBody>
                    <a:bodyPr/>
                    <a:lstStyle/>
                    <a:p>
                      <a:r>
                        <a:rPr lang="en-US"/>
                        <a:t>2021</a:t>
                      </a:r>
                      <a:endParaRPr lang="en-US">
                        <a:latin typeface="Calibri" panose="020F0502020204030204" pitchFamily="34" charset="0"/>
                        <a:cs typeface="Calibri" panose="020F0502020204030204" pitchFamily="34" charset="0"/>
                      </a:endParaRPr>
                    </a:p>
                  </a:txBody>
                  <a:tcPr/>
                </a:tc>
                <a:tc>
                  <a:txBody>
                    <a:bodyPr/>
                    <a:lstStyle/>
                    <a:p>
                      <a:r>
                        <a:rPr lang="en-US"/>
                        <a:t>2020</a:t>
                      </a:r>
                      <a:endParaRPr lang="en-US">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91762724"/>
                  </a:ext>
                </a:extLst>
              </a:tr>
              <a:tr h="370840">
                <a:tc>
                  <a:txBody>
                    <a:bodyPr/>
                    <a:lstStyle/>
                    <a:p>
                      <a:r>
                        <a:rPr lang="en-US" b="1"/>
                        <a:t>PPE</a:t>
                      </a:r>
                      <a:endParaRPr lang="en-US" b="1">
                        <a:latin typeface="Calibri" panose="020F0502020204030204" pitchFamily="34" charset="0"/>
                        <a:cs typeface="Calibri" panose="020F0502020204030204" pitchFamily="34" charset="0"/>
                      </a:endParaRPr>
                    </a:p>
                  </a:txBody>
                  <a:tcPr/>
                </a:tc>
                <a:tc>
                  <a:txBody>
                    <a:bodyPr/>
                    <a:lstStyle/>
                    <a:p>
                      <a:r>
                        <a:rPr lang="en-US"/>
                        <a:t>1499</a:t>
                      </a:r>
                      <a:endParaRPr lang="en-US">
                        <a:latin typeface="Calibri" panose="020F0502020204030204" pitchFamily="34" charset="0"/>
                        <a:cs typeface="Calibri" panose="020F0502020204030204" pitchFamily="34" charset="0"/>
                      </a:endParaRPr>
                    </a:p>
                  </a:txBody>
                  <a:tcPr/>
                </a:tc>
                <a:tc>
                  <a:txBody>
                    <a:bodyPr/>
                    <a:lstStyle/>
                    <a:p>
                      <a:r>
                        <a:rPr lang="en-US"/>
                        <a:t>3282</a:t>
                      </a:r>
                      <a:endParaRPr lang="en-US">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83714720"/>
                  </a:ext>
                </a:extLst>
              </a:tr>
              <a:tr h="370840">
                <a:tc>
                  <a:txBody>
                    <a:bodyPr/>
                    <a:lstStyle/>
                    <a:p>
                      <a:r>
                        <a:rPr lang="en-US" b="1"/>
                        <a:t>Baby Food</a:t>
                      </a:r>
                      <a:endParaRPr lang="en-US" b="1">
                        <a:latin typeface="Calibri" panose="020F0502020204030204" pitchFamily="34" charset="0"/>
                        <a:cs typeface="Calibri" panose="020F0502020204030204" pitchFamily="34" charset="0"/>
                      </a:endParaRPr>
                    </a:p>
                  </a:txBody>
                  <a:tcPr/>
                </a:tc>
                <a:tc>
                  <a:txBody>
                    <a:bodyPr/>
                    <a:lstStyle/>
                    <a:p>
                      <a:r>
                        <a:rPr lang="en-US"/>
                        <a:t>1506</a:t>
                      </a:r>
                      <a:endParaRPr lang="en-US">
                        <a:latin typeface="Calibri" panose="020F0502020204030204" pitchFamily="34" charset="0"/>
                        <a:cs typeface="Calibri" panose="020F0502020204030204" pitchFamily="34" charset="0"/>
                      </a:endParaRPr>
                    </a:p>
                  </a:txBody>
                  <a:tcPr/>
                </a:tc>
                <a:tc>
                  <a:txBody>
                    <a:bodyPr/>
                    <a:lstStyle/>
                    <a:p>
                      <a:r>
                        <a:rPr lang="en-US"/>
                        <a:t>272</a:t>
                      </a:r>
                      <a:endParaRPr lang="en-US">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53895250"/>
                  </a:ext>
                </a:extLst>
              </a:tr>
              <a:tr h="370840">
                <a:tc>
                  <a:txBody>
                    <a:bodyPr/>
                    <a:lstStyle/>
                    <a:p>
                      <a:r>
                        <a:rPr lang="en-US" b="1"/>
                        <a:t>Wipes</a:t>
                      </a:r>
                      <a:endParaRPr lang="en-US" b="1">
                        <a:latin typeface="Calibri" panose="020F0502020204030204" pitchFamily="34" charset="0"/>
                        <a:cs typeface="Calibri" panose="020F0502020204030204" pitchFamily="34" charset="0"/>
                      </a:endParaRPr>
                    </a:p>
                  </a:txBody>
                  <a:tcPr/>
                </a:tc>
                <a:tc>
                  <a:txBody>
                    <a:bodyPr/>
                    <a:lstStyle/>
                    <a:p>
                      <a:r>
                        <a:rPr lang="en-US"/>
                        <a:t>1861</a:t>
                      </a:r>
                      <a:endParaRPr lang="en-US">
                        <a:latin typeface="Calibri" panose="020F0502020204030204" pitchFamily="34" charset="0"/>
                        <a:cs typeface="Calibri" panose="020F0502020204030204" pitchFamily="34" charset="0"/>
                      </a:endParaRPr>
                    </a:p>
                  </a:txBody>
                  <a:tcPr/>
                </a:tc>
                <a:tc>
                  <a:txBody>
                    <a:bodyPr/>
                    <a:lstStyle/>
                    <a:p>
                      <a:r>
                        <a:rPr lang="en-US"/>
                        <a:t>263</a:t>
                      </a:r>
                      <a:endParaRPr lang="en-US">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80894685"/>
                  </a:ext>
                </a:extLst>
              </a:tr>
              <a:tr h="370840">
                <a:tc>
                  <a:txBody>
                    <a:bodyPr/>
                    <a:lstStyle/>
                    <a:p>
                      <a:r>
                        <a:rPr lang="en-US" b="1"/>
                        <a:t>Diapers</a:t>
                      </a:r>
                      <a:endParaRPr lang="en-US" b="1">
                        <a:latin typeface="Calibri" panose="020F0502020204030204" pitchFamily="34" charset="0"/>
                        <a:cs typeface="Calibri" panose="020F0502020204030204" pitchFamily="34" charset="0"/>
                      </a:endParaRPr>
                    </a:p>
                  </a:txBody>
                  <a:tcPr/>
                </a:tc>
                <a:tc>
                  <a:txBody>
                    <a:bodyPr/>
                    <a:lstStyle/>
                    <a:p>
                      <a:r>
                        <a:rPr lang="en-US"/>
                        <a:t>4683</a:t>
                      </a:r>
                      <a:endParaRPr lang="en-US">
                        <a:latin typeface="Calibri" panose="020F0502020204030204" pitchFamily="34" charset="0"/>
                        <a:cs typeface="Calibri" panose="020F0502020204030204" pitchFamily="34" charset="0"/>
                      </a:endParaRPr>
                    </a:p>
                  </a:txBody>
                  <a:tcPr/>
                </a:tc>
                <a:tc>
                  <a:txBody>
                    <a:bodyPr/>
                    <a:lstStyle/>
                    <a:p>
                      <a:r>
                        <a:rPr lang="en-US" dirty="0"/>
                        <a:t>1506</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92315178"/>
                  </a:ext>
                </a:extLst>
              </a:tr>
            </a:tbl>
          </a:graphicData>
        </a:graphic>
      </p:graphicFrame>
      <p:sp>
        <p:nvSpPr>
          <p:cNvPr id="18" name="TextBox 17">
            <a:extLst>
              <a:ext uri="{FF2B5EF4-FFF2-40B4-BE49-F238E27FC236}">
                <a16:creationId xmlns:a16="http://schemas.microsoft.com/office/drawing/2014/main" id="{03363ED3-56DB-1ABC-7FC8-3AAB62A769D7}"/>
              </a:ext>
            </a:extLst>
          </p:cNvPr>
          <p:cNvSpPr txBox="1"/>
          <p:nvPr/>
        </p:nvSpPr>
        <p:spPr>
          <a:xfrm>
            <a:off x="8899093" y="1818617"/>
            <a:ext cx="3069676" cy="1015663"/>
          </a:xfrm>
          <a:prstGeom prst="rect">
            <a:avLst/>
          </a:prstGeom>
          <a:noFill/>
        </p:spPr>
        <p:txBody>
          <a:bodyPr wrap="square">
            <a:spAutoFit/>
          </a:bodyPr>
          <a:lstStyle/>
          <a:p>
            <a:pPr algn="ctr">
              <a:spcAft>
                <a:spcPts val="1000"/>
              </a:spcAft>
            </a:pPr>
            <a:r>
              <a:rPr lang="en-US" sz="2000" b="1" dirty="0">
                <a:solidFill>
                  <a:schemeClr val="bg1">
                    <a:lumMod val="50000"/>
                  </a:schemeClr>
                </a:solidFill>
                <a:latin typeface="Calibri" panose="020F0502020204030204" pitchFamily="34" charset="0"/>
                <a:ea typeface="Times New Roman" panose="02020603050405020304" pitchFamily="18" charset="0"/>
                <a:cs typeface="Calibri" panose="020F0502020204030204" pitchFamily="34" charset="0"/>
              </a:rPr>
              <a:t>First 5 CA partnered with child care providers to distribute:</a:t>
            </a:r>
          </a:p>
        </p:txBody>
      </p:sp>
    </p:spTree>
    <p:extLst>
      <p:ext uri="{BB962C8B-B14F-4D97-AF65-F5344CB8AC3E}">
        <p14:creationId xmlns:p14="http://schemas.microsoft.com/office/powerpoint/2010/main" val="15984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8BB468-A720-4057-8B6C-3520960856F5}"/>
              </a:ext>
            </a:extLst>
          </p:cNvPr>
          <p:cNvSpPr>
            <a:spLocks noGrp="1"/>
          </p:cNvSpPr>
          <p:nvPr>
            <p:ph type="sldNum" sz="quarter" idx="12"/>
          </p:nvPr>
        </p:nvSpPr>
        <p:spPr/>
        <p:txBody>
          <a:bodyPr/>
          <a:lstStyle/>
          <a:p>
            <a:pPr>
              <a:defRPr/>
            </a:pPr>
            <a:fld id="{5BD07E29-9771-442B-89BF-4E21C3773BBD}" type="slidenum">
              <a:rPr lang="en-US" smtClean="0"/>
              <a:pPr>
                <a:defRPr/>
              </a:pPr>
              <a:t>25</a:t>
            </a:fld>
            <a:endParaRPr lang="en-US"/>
          </a:p>
        </p:txBody>
      </p:sp>
      <p:sp>
        <p:nvSpPr>
          <p:cNvPr id="4" name="Title 3">
            <a:extLst>
              <a:ext uri="{FF2B5EF4-FFF2-40B4-BE49-F238E27FC236}">
                <a16:creationId xmlns:a16="http://schemas.microsoft.com/office/drawing/2014/main" id="{358D5C1A-5F73-7B41-8BD8-DDE81D60A1F8}"/>
              </a:ext>
            </a:extLst>
          </p:cNvPr>
          <p:cNvSpPr>
            <a:spLocks noGrp="1"/>
          </p:cNvSpPr>
          <p:nvPr>
            <p:ph type="title"/>
          </p:nvPr>
        </p:nvSpPr>
        <p:spPr/>
        <p:txBody>
          <a:bodyPr/>
          <a:lstStyle/>
          <a:p>
            <a:r>
              <a:rPr lang="en-US" dirty="0"/>
              <a:t>Emergency Supply Distribution Partners</a:t>
            </a:r>
          </a:p>
        </p:txBody>
      </p:sp>
      <p:sp>
        <p:nvSpPr>
          <p:cNvPr id="6" name="Rectangle: Rounded Corners 5">
            <a:extLst>
              <a:ext uri="{FF2B5EF4-FFF2-40B4-BE49-F238E27FC236}">
                <a16:creationId xmlns:a16="http://schemas.microsoft.com/office/drawing/2014/main" id="{C08E9ABF-17F3-9387-A87E-13D6DE525F7C}"/>
              </a:ext>
            </a:extLst>
          </p:cNvPr>
          <p:cNvSpPr/>
          <p:nvPr/>
        </p:nvSpPr>
        <p:spPr>
          <a:xfrm>
            <a:off x="637674" y="1194897"/>
            <a:ext cx="10888579" cy="4917148"/>
          </a:xfrm>
          <a:prstGeom prst="roundRect">
            <a:avLst/>
          </a:prstGeom>
          <a:solidFill>
            <a:schemeClr val="accent4">
              <a:lumMod val="20000"/>
              <a:lumOff val="80000"/>
            </a:schemeClr>
          </a:solidFill>
          <a:ln>
            <a:solidFill>
              <a:schemeClr val="accent4">
                <a:lumMod val="50000"/>
              </a:schemeClr>
            </a:solidFill>
          </a:ln>
          <a:effectLst>
            <a:softEdge rad="127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lumMod val="20000"/>
                  <a:lumOff val="80000"/>
                </a:schemeClr>
              </a:solidFill>
            </a:endParaRPr>
          </a:p>
        </p:txBody>
      </p:sp>
      <p:graphicFrame>
        <p:nvGraphicFramePr>
          <p:cNvPr id="9" name="Table 8">
            <a:extLst>
              <a:ext uri="{FF2B5EF4-FFF2-40B4-BE49-F238E27FC236}">
                <a16:creationId xmlns:a16="http://schemas.microsoft.com/office/drawing/2014/main" id="{F167C8C8-08F8-224F-286A-9B148D8AE939}"/>
              </a:ext>
            </a:extLst>
          </p:cNvPr>
          <p:cNvGraphicFramePr>
            <a:graphicFrameLocks noGrp="1"/>
          </p:cNvGraphicFramePr>
          <p:nvPr>
            <p:extLst>
              <p:ext uri="{D42A27DB-BD31-4B8C-83A1-F6EECF244321}">
                <p14:modId xmlns:p14="http://schemas.microsoft.com/office/powerpoint/2010/main" val="3993823643"/>
              </p:ext>
            </p:extLst>
          </p:nvPr>
        </p:nvGraphicFramePr>
        <p:xfrm>
          <a:off x="1155033" y="1455822"/>
          <a:ext cx="9853862" cy="4831080"/>
        </p:xfrm>
        <a:graphic>
          <a:graphicData uri="http://schemas.openxmlformats.org/drawingml/2006/table">
            <a:tbl>
              <a:tblPr firstRow="1" firstCol="1" bandRow="1">
                <a:tableStyleId>{2D5ABB26-0587-4C30-8999-92F81FD0307C}</a:tableStyleId>
              </a:tblPr>
              <a:tblGrid>
                <a:gridCol w="5572417">
                  <a:extLst>
                    <a:ext uri="{9D8B030D-6E8A-4147-A177-3AD203B41FA5}">
                      <a16:colId xmlns:a16="http://schemas.microsoft.com/office/drawing/2014/main" val="2843168017"/>
                    </a:ext>
                  </a:extLst>
                </a:gridCol>
                <a:gridCol w="4281445">
                  <a:extLst>
                    <a:ext uri="{9D8B030D-6E8A-4147-A177-3AD203B41FA5}">
                      <a16:colId xmlns:a16="http://schemas.microsoft.com/office/drawing/2014/main" val="1102238403"/>
                    </a:ext>
                  </a:extLst>
                </a:gridCol>
              </a:tblGrid>
              <a:tr h="4716378">
                <a:tc>
                  <a:txBody>
                    <a:bodyPr/>
                    <a:lstStyle/>
                    <a:p>
                      <a:pPr marL="0" marR="0" lvl="0" indent="0">
                        <a:spcBef>
                          <a:spcPts val="0"/>
                        </a:spcBef>
                        <a:spcAft>
                          <a:spcPts val="600"/>
                        </a:spcAft>
                        <a:buFont typeface="Arial" panose="020B0604020202020204" pitchFamily="34" charset="0"/>
                        <a:buNone/>
                      </a:pPr>
                      <a:r>
                        <a:rPr lang="en-US" sz="1800" b="1" dirty="0">
                          <a:solidFill>
                            <a:schemeClr val="accent4">
                              <a:lumMod val="50000"/>
                            </a:schemeClr>
                          </a:solidFill>
                          <a:effectLst/>
                        </a:rPr>
                        <a:t>San Benito Health &amp; Human Services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4">
                              <a:lumMod val="50000"/>
                            </a:schemeClr>
                          </a:solidFill>
                          <a:effectLst/>
                        </a:rPr>
                        <a:t>San Benito County Department of Public Health</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4">
                              <a:lumMod val="50000"/>
                            </a:schemeClr>
                          </a:solidFill>
                          <a:effectLst/>
                        </a:rPr>
                        <a:t>San Benito County Child Abuse Prevention Council</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4">
                              <a:lumMod val="50000"/>
                            </a:schemeClr>
                          </a:solidFill>
                          <a:effectLst/>
                        </a:rPr>
                        <a:t>San Benito County Migrant Center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1" dirty="0">
                          <a:solidFill>
                            <a:schemeClr val="accent4">
                              <a:lumMod val="50000"/>
                            </a:schemeClr>
                          </a:solidFill>
                          <a:effectLst/>
                        </a:rPr>
                        <a:t>San Benito Public Services</a:t>
                      </a:r>
                    </a:p>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4">
                              <a:lumMod val="50000"/>
                            </a:schemeClr>
                          </a:solidFill>
                          <a:effectLst/>
                        </a:rPr>
                        <a:t>San Benito County Sheriff’s Office</a:t>
                      </a:r>
                    </a:p>
                    <a:p>
                      <a:pPr marL="171450" marR="0" lvl="0" indent="-171450">
                        <a:spcBef>
                          <a:spcPts val="0"/>
                        </a:spcBef>
                        <a:spcAft>
                          <a:spcPts val="600"/>
                        </a:spcAft>
                        <a:buFont typeface="Arial" panose="020B0604020202020204" pitchFamily="34" charset="0"/>
                        <a:buChar char="•"/>
                      </a:pPr>
                      <a:r>
                        <a:rPr lang="en-US" sz="1800" b="0" dirty="0">
                          <a:solidFill>
                            <a:schemeClr val="accent4">
                              <a:lumMod val="50000"/>
                            </a:schemeClr>
                          </a:solidFill>
                          <a:effectLst/>
                        </a:rPr>
                        <a:t>San Benito County Chamber of Commerce/Foundation</a:t>
                      </a:r>
                      <a:endParaRPr lang="en-US" sz="2000" b="0" dirty="0">
                        <a:solidFill>
                          <a:schemeClr val="accent4">
                            <a:lumMod val="50000"/>
                          </a:schemeClr>
                        </a:solidFill>
                        <a:effectLs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1" dirty="0">
                          <a:solidFill>
                            <a:schemeClr val="accent4">
                              <a:lumMod val="50000"/>
                            </a:schemeClr>
                          </a:solidFill>
                          <a:effectLst/>
                        </a:rPr>
                        <a:t>Community Businesses &amp; Organizations</a:t>
                      </a:r>
                    </a:p>
                    <a:p>
                      <a:pPr marL="171450" marR="0" lvl="0" indent="-171450">
                        <a:spcBef>
                          <a:spcPts val="0"/>
                        </a:spcBef>
                        <a:spcAft>
                          <a:spcPts val="600"/>
                        </a:spcAft>
                        <a:buFont typeface="Arial" panose="020B0604020202020204" pitchFamily="34" charset="0"/>
                        <a:buChar char="•"/>
                      </a:pPr>
                      <a:r>
                        <a:rPr lang="en-US" sz="1800" b="0" dirty="0" err="1">
                          <a:solidFill>
                            <a:schemeClr val="accent4">
                              <a:lumMod val="50000"/>
                            </a:schemeClr>
                          </a:solidFill>
                          <a:effectLst/>
                        </a:rPr>
                        <a:t>Ridgemark</a:t>
                      </a:r>
                      <a:r>
                        <a:rPr lang="en-US" sz="1800" b="0" dirty="0">
                          <a:solidFill>
                            <a:schemeClr val="accent4">
                              <a:lumMod val="50000"/>
                            </a:schemeClr>
                          </a:solidFill>
                          <a:effectLst/>
                        </a:rPr>
                        <a:t> Women’s Golf Club</a:t>
                      </a:r>
                    </a:p>
                    <a:p>
                      <a:pPr marL="171450" marR="0" lvl="0" indent="-171450">
                        <a:spcBef>
                          <a:spcPts val="0"/>
                        </a:spcBef>
                        <a:spcAft>
                          <a:spcPts val="600"/>
                        </a:spcAft>
                        <a:buFont typeface="Arial" panose="020B0604020202020204" pitchFamily="34" charset="0"/>
                        <a:buChar char="•"/>
                      </a:pPr>
                      <a:r>
                        <a:rPr lang="en-US" sz="1800" b="0" dirty="0">
                          <a:solidFill>
                            <a:schemeClr val="accent4">
                              <a:lumMod val="50000"/>
                            </a:schemeClr>
                          </a:solidFill>
                          <a:effectLst/>
                        </a:rPr>
                        <a:t>Crown Sanitation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4">
                              <a:lumMod val="50000"/>
                            </a:schemeClr>
                          </a:solidFill>
                          <a:effectLst/>
                        </a:rPr>
                        <a:t>The Elders and Sisters of the Church/ the Church of Jesus Christ Latter Day Saints </a:t>
                      </a:r>
                    </a:p>
                    <a:p>
                      <a:pPr marL="171450" marR="0" lvl="0" indent="-171450">
                        <a:spcBef>
                          <a:spcPts val="0"/>
                        </a:spcBef>
                        <a:spcAft>
                          <a:spcPts val="600"/>
                        </a:spcAft>
                        <a:buFont typeface="Arial" panose="020B0604020202020204" pitchFamily="34" charset="0"/>
                        <a:buChar char="•"/>
                      </a:pPr>
                      <a:r>
                        <a:rPr lang="en-US" sz="1800" b="0" dirty="0">
                          <a:solidFill>
                            <a:schemeClr val="accent4">
                              <a:lumMod val="50000"/>
                            </a:schemeClr>
                          </a:solidFill>
                          <a:effectLst/>
                        </a:rPr>
                        <a:t>Dr. Marni Friedman, MD</a:t>
                      </a:r>
                    </a:p>
                  </a:txBody>
                  <a:tcPr marL="68580" marR="68580" marT="0" marB="0"/>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1" dirty="0">
                          <a:solidFill>
                            <a:schemeClr val="accent4">
                              <a:lumMod val="50000"/>
                            </a:schemeClr>
                          </a:solidFill>
                          <a:effectLst/>
                        </a:rPr>
                        <a:t>California Non-Profits</a:t>
                      </a:r>
                    </a:p>
                    <a:p>
                      <a:pPr marL="171450" marR="0" lvl="0" indent="-171450">
                        <a:spcBef>
                          <a:spcPts val="0"/>
                        </a:spcBef>
                        <a:spcAft>
                          <a:spcPts val="600"/>
                        </a:spcAft>
                        <a:buFont typeface="Arial" panose="020B0604020202020204" pitchFamily="34" charset="0"/>
                        <a:buChar char="•"/>
                      </a:pPr>
                      <a:r>
                        <a:rPr lang="en-US" sz="1800" b="0" dirty="0">
                          <a:solidFill>
                            <a:schemeClr val="accent4">
                              <a:lumMod val="50000"/>
                            </a:schemeClr>
                          </a:solidFill>
                          <a:effectLst/>
                        </a:rPr>
                        <a:t>First 5 California/Association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4">
                              <a:lumMod val="50000"/>
                            </a:schemeClr>
                          </a:solidFill>
                          <a:effectLst/>
                        </a:rPr>
                        <a:t>California Child Abuse Prevention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4">
                              <a:lumMod val="50000"/>
                            </a:schemeClr>
                          </a:solidFill>
                          <a:effectLst/>
                        </a:rPr>
                        <a:t>Supply Bank</a:t>
                      </a:r>
                    </a:p>
                    <a:p>
                      <a:pPr marL="0" marR="0" lvl="0" indent="0">
                        <a:spcBef>
                          <a:spcPts val="0"/>
                        </a:spcBef>
                        <a:spcAft>
                          <a:spcPts val="600"/>
                        </a:spcAft>
                        <a:buFont typeface="Arial" panose="020B0604020202020204" pitchFamily="34" charset="0"/>
                        <a:buNone/>
                      </a:pPr>
                      <a:r>
                        <a:rPr lang="en-US" sz="1800" b="1" dirty="0">
                          <a:solidFill>
                            <a:schemeClr val="accent4">
                              <a:lumMod val="50000"/>
                            </a:schemeClr>
                          </a:solidFill>
                          <a:effectLst/>
                        </a:rPr>
                        <a:t>San Benito Non-Profits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4">
                              <a:lumMod val="50000"/>
                            </a:schemeClr>
                          </a:solidFill>
                          <a:effectLst/>
                        </a:rPr>
                        <a:t>The Community Food Bank of San Benito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4">
                              <a:lumMod val="50000"/>
                            </a:schemeClr>
                          </a:solidFill>
                          <a:effectLst/>
                        </a:rPr>
                        <a:t>Go Kids San Benito</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4">
                              <a:lumMod val="50000"/>
                            </a:schemeClr>
                          </a:solidFill>
                          <a:effectLst/>
                        </a:rPr>
                        <a:t>United Way of San Benito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1" dirty="0">
                          <a:solidFill>
                            <a:schemeClr val="accent4">
                              <a:lumMod val="50000"/>
                            </a:schemeClr>
                          </a:solidFill>
                          <a:effectLst/>
                        </a:rPr>
                        <a:t>San Benito Foundations &amp; Trusts</a:t>
                      </a:r>
                    </a:p>
                    <a:p>
                      <a:pPr marL="171450" marR="0" lvl="0" indent="-171450">
                        <a:spcBef>
                          <a:spcPts val="0"/>
                        </a:spcBef>
                        <a:spcAft>
                          <a:spcPts val="600"/>
                        </a:spcAft>
                        <a:buFont typeface="Arial" panose="020B0604020202020204" pitchFamily="34" charset="0"/>
                        <a:buChar char="•"/>
                      </a:pPr>
                      <a:r>
                        <a:rPr lang="en-US" sz="1800" b="0" dirty="0">
                          <a:solidFill>
                            <a:schemeClr val="accent4">
                              <a:lumMod val="50000"/>
                            </a:schemeClr>
                          </a:solidFill>
                          <a:effectLst/>
                        </a:rPr>
                        <a:t>Sunlight Giving Foundation</a:t>
                      </a:r>
                    </a:p>
                    <a:p>
                      <a:pPr marL="171450" marR="0" lvl="0" indent="-171450">
                        <a:spcBef>
                          <a:spcPts val="0"/>
                        </a:spcBef>
                        <a:spcAft>
                          <a:spcPts val="600"/>
                        </a:spcAft>
                        <a:buFont typeface="Arial" panose="020B0604020202020204" pitchFamily="34" charset="0"/>
                        <a:buChar char="•"/>
                      </a:pPr>
                      <a:r>
                        <a:rPr lang="en-US" sz="1800" b="0" dirty="0">
                          <a:solidFill>
                            <a:schemeClr val="accent4">
                              <a:lumMod val="50000"/>
                            </a:schemeClr>
                          </a:solidFill>
                          <a:effectLst/>
                        </a:rPr>
                        <a:t>The David &amp; Lucille Packard Foundation</a:t>
                      </a:r>
                    </a:p>
                    <a:p>
                      <a:pPr marL="171450" marR="0" lvl="0" indent="-171450">
                        <a:spcBef>
                          <a:spcPts val="0"/>
                        </a:spcBef>
                        <a:spcAft>
                          <a:spcPts val="600"/>
                        </a:spcAft>
                        <a:buFont typeface="Arial" panose="020B0604020202020204" pitchFamily="34" charset="0"/>
                        <a:buChar char="•"/>
                      </a:pPr>
                      <a:r>
                        <a:rPr lang="en-US" sz="1800" b="0" dirty="0">
                          <a:solidFill>
                            <a:schemeClr val="accent4">
                              <a:lumMod val="50000"/>
                            </a:schemeClr>
                          </a:solidFill>
                          <a:effectLst/>
                        </a:rPr>
                        <a:t>The Health Trust</a:t>
                      </a:r>
                    </a:p>
                    <a:p>
                      <a:pPr marL="171450" marR="0" lvl="0" indent="-171450">
                        <a:spcBef>
                          <a:spcPts val="0"/>
                        </a:spcBef>
                        <a:spcAft>
                          <a:spcPts val="600"/>
                        </a:spcAft>
                        <a:buFont typeface="Arial" panose="020B0604020202020204" pitchFamily="34" charset="0"/>
                        <a:buChar char="•"/>
                      </a:pPr>
                      <a:r>
                        <a:rPr lang="en-US" sz="1800" b="0" dirty="0">
                          <a:solidFill>
                            <a:schemeClr val="accent4">
                              <a:lumMod val="50000"/>
                            </a:schemeClr>
                          </a:solidFill>
                          <a:effectLst/>
                        </a:rPr>
                        <a:t>The Monterey Peninsula Foundation </a:t>
                      </a:r>
                    </a:p>
                    <a:p>
                      <a:pPr marL="171450" marR="0" lvl="0" indent="-171450">
                        <a:spcBef>
                          <a:spcPts val="0"/>
                        </a:spcBef>
                        <a:spcAft>
                          <a:spcPts val="600"/>
                        </a:spcAft>
                        <a:buFont typeface="Arial" panose="020B0604020202020204" pitchFamily="34" charset="0"/>
                        <a:buChar char="•"/>
                      </a:pPr>
                      <a:endParaRPr lang="en-US" sz="1800" b="0" dirty="0">
                        <a:solidFill>
                          <a:schemeClr val="accent4">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160860133"/>
                  </a:ext>
                </a:extLst>
              </a:tr>
            </a:tbl>
          </a:graphicData>
        </a:graphic>
      </p:graphicFrame>
    </p:spTree>
    <p:extLst>
      <p:ext uri="{BB962C8B-B14F-4D97-AF65-F5344CB8AC3E}">
        <p14:creationId xmlns:p14="http://schemas.microsoft.com/office/powerpoint/2010/main" val="3108315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393CED-C0B1-47B9-B0EB-9A350C962566}"/>
              </a:ext>
            </a:extLst>
          </p:cNvPr>
          <p:cNvSpPr>
            <a:spLocks noGrp="1"/>
          </p:cNvSpPr>
          <p:nvPr>
            <p:ph type="sldNum" sz="quarter" idx="12"/>
          </p:nvPr>
        </p:nvSpPr>
        <p:spPr/>
        <p:txBody>
          <a:bodyPr/>
          <a:lstStyle/>
          <a:p>
            <a:fld id="{34B7E4EF-A1BD-40F4-AB7B-04F084DD991D}" type="slidenum">
              <a:rPr lang="en-US"/>
              <a:pPr/>
              <a:t>26</a:t>
            </a:fld>
            <a:endParaRPr lang="en-US"/>
          </a:p>
        </p:txBody>
      </p:sp>
      <p:sp>
        <p:nvSpPr>
          <p:cNvPr id="2" name="Title 1">
            <a:extLst>
              <a:ext uri="{FF2B5EF4-FFF2-40B4-BE49-F238E27FC236}">
                <a16:creationId xmlns:a16="http://schemas.microsoft.com/office/drawing/2014/main" id="{ADCB8164-8B2C-4ED5-BBD7-E6F0CC367133}"/>
              </a:ext>
            </a:extLst>
          </p:cNvPr>
          <p:cNvSpPr>
            <a:spLocks noGrp="1"/>
          </p:cNvSpPr>
          <p:nvPr>
            <p:ph type="title"/>
          </p:nvPr>
        </p:nvSpPr>
        <p:spPr/>
        <p:txBody>
          <a:bodyPr>
            <a:normAutofit fontScale="90000"/>
          </a:bodyPr>
          <a:lstStyle/>
          <a:p>
            <a:r>
              <a:rPr lang="en-US" dirty="0"/>
              <a:t>San Benito Resiliency Network of Care</a:t>
            </a:r>
          </a:p>
        </p:txBody>
      </p:sp>
      <p:pic>
        <p:nvPicPr>
          <p:cNvPr id="9" name="Picture 8">
            <a:extLst>
              <a:ext uri="{FF2B5EF4-FFF2-40B4-BE49-F238E27FC236}">
                <a16:creationId xmlns:a16="http://schemas.microsoft.com/office/drawing/2014/main" id="{EA8F1A3E-BCD4-403C-8FCA-B1AEA15DEB44}"/>
              </a:ext>
            </a:extLst>
          </p:cNvPr>
          <p:cNvPicPr>
            <a:picLocks noChangeAspect="1"/>
          </p:cNvPicPr>
          <p:nvPr/>
        </p:nvPicPr>
        <p:blipFill>
          <a:blip r:embed="rId3"/>
          <a:stretch>
            <a:fillRect/>
          </a:stretch>
        </p:blipFill>
        <p:spPr>
          <a:xfrm>
            <a:off x="1824441" y="1012882"/>
            <a:ext cx="9085729" cy="5294288"/>
          </a:xfrm>
          <a:prstGeom prst="rect">
            <a:avLst/>
          </a:prstGeom>
        </p:spPr>
      </p:pic>
    </p:spTree>
    <p:extLst>
      <p:ext uri="{BB962C8B-B14F-4D97-AF65-F5344CB8AC3E}">
        <p14:creationId xmlns:p14="http://schemas.microsoft.com/office/powerpoint/2010/main" val="1016103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2D5D84E-C5EE-D528-61B0-53613C6024D8}"/>
              </a:ext>
            </a:extLst>
          </p:cNvPr>
          <p:cNvSpPr/>
          <p:nvPr/>
        </p:nvSpPr>
        <p:spPr>
          <a:xfrm>
            <a:off x="633780" y="1205556"/>
            <a:ext cx="10888579" cy="5068974"/>
          </a:xfrm>
          <a:prstGeom prst="roundRect">
            <a:avLst/>
          </a:prstGeom>
          <a:solidFill>
            <a:schemeClr val="accent3">
              <a:lumMod val="20000"/>
              <a:lumOff val="80000"/>
            </a:schemeClr>
          </a:solidFill>
          <a:ln>
            <a:solidFill>
              <a:schemeClr val="accent3">
                <a:lumMod val="50000"/>
              </a:schemeClr>
            </a:solidFill>
          </a:ln>
          <a:effectLst>
            <a:softEdge rad="1270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3">
                  <a:lumMod val="20000"/>
                  <a:lumOff val="80000"/>
                </a:schemeClr>
              </a:solidFill>
            </a:endParaRPr>
          </a:p>
        </p:txBody>
      </p:sp>
      <p:sp>
        <p:nvSpPr>
          <p:cNvPr id="3" name="Slide Number Placeholder 2">
            <a:extLst>
              <a:ext uri="{FF2B5EF4-FFF2-40B4-BE49-F238E27FC236}">
                <a16:creationId xmlns:a16="http://schemas.microsoft.com/office/drawing/2014/main" id="{4DD78E5E-C7F8-4C4A-8D70-C52F9341A5CE}"/>
              </a:ext>
            </a:extLst>
          </p:cNvPr>
          <p:cNvSpPr>
            <a:spLocks noGrp="1"/>
          </p:cNvSpPr>
          <p:nvPr>
            <p:ph type="sldNum" sz="quarter" idx="12"/>
          </p:nvPr>
        </p:nvSpPr>
        <p:spPr/>
        <p:txBody>
          <a:bodyPr/>
          <a:lstStyle/>
          <a:p>
            <a:pPr>
              <a:defRPr/>
            </a:pPr>
            <a:fld id="{5BD07E29-9771-442B-89BF-4E21C3773BBD}" type="slidenum">
              <a:rPr lang="en-US" smtClean="0"/>
              <a:pPr>
                <a:defRPr/>
              </a:pPr>
              <a:t>27</a:t>
            </a:fld>
            <a:endParaRPr lang="en-US"/>
          </a:p>
        </p:txBody>
      </p:sp>
      <p:sp>
        <p:nvSpPr>
          <p:cNvPr id="2" name="Title 1">
            <a:extLst>
              <a:ext uri="{FF2B5EF4-FFF2-40B4-BE49-F238E27FC236}">
                <a16:creationId xmlns:a16="http://schemas.microsoft.com/office/drawing/2014/main" id="{38D15AD8-E468-437B-A29E-5299E8EF87AE}"/>
              </a:ext>
            </a:extLst>
          </p:cNvPr>
          <p:cNvSpPr>
            <a:spLocks noGrp="1"/>
          </p:cNvSpPr>
          <p:nvPr>
            <p:ph type="title"/>
          </p:nvPr>
        </p:nvSpPr>
        <p:spPr/>
        <p:txBody>
          <a:bodyPr>
            <a:normAutofit fontScale="90000"/>
          </a:bodyPr>
          <a:lstStyle/>
          <a:p>
            <a:r>
              <a:rPr lang="en-US" b="1" dirty="0">
                <a:latin typeface="Arial Narrow" panose="020B0606020202030204" pitchFamily="34" charset="0"/>
              </a:rPr>
              <a:t>San Benito County Resiliency Network Partners</a:t>
            </a:r>
          </a:p>
        </p:txBody>
      </p:sp>
      <p:graphicFrame>
        <p:nvGraphicFramePr>
          <p:cNvPr id="5" name="Table 4">
            <a:extLst>
              <a:ext uri="{FF2B5EF4-FFF2-40B4-BE49-F238E27FC236}">
                <a16:creationId xmlns:a16="http://schemas.microsoft.com/office/drawing/2014/main" id="{298144D0-174D-3A51-E1FF-D5C5A7CBE967}"/>
              </a:ext>
            </a:extLst>
          </p:cNvPr>
          <p:cNvGraphicFramePr>
            <a:graphicFrameLocks noGrp="1"/>
          </p:cNvGraphicFramePr>
          <p:nvPr>
            <p:extLst>
              <p:ext uri="{D42A27DB-BD31-4B8C-83A1-F6EECF244321}">
                <p14:modId xmlns:p14="http://schemas.microsoft.com/office/powerpoint/2010/main" val="150283692"/>
              </p:ext>
            </p:extLst>
          </p:nvPr>
        </p:nvGraphicFramePr>
        <p:xfrm>
          <a:off x="1439463" y="1324503"/>
          <a:ext cx="9805737" cy="4831080"/>
        </p:xfrm>
        <a:graphic>
          <a:graphicData uri="http://schemas.openxmlformats.org/drawingml/2006/table">
            <a:tbl>
              <a:tblPr firstRow="1" firstCol="1" bandRow="1">
                <a:tableStyleId>{2D5ABB26-0587-4C30-8999-92F81FD0307C}</a:tableStyleId>
              </a:tblPr>
              <a:tblGrid>
                <a:gridCol w="5545202">
                  <a:extLst>
                    <a:ext uri="{9D8B030D-6E8A-4147-A177-3AD203B41FA5}">
                      <a16:colId xmlns:a16="http://schemas.microsoft.com/office/drawing/2014/main" val="2843168017"/>
                    </a:ext>
                  </a:extLst>
                </a:gridCol>
                <a:gridCol w="4260535">
                  <a:extLst>
                    <a:ext uri="{9D8B030D-6E8A-4147-A177-3AD203B41FA5}">
                      <a16:colId xmlns:a16="http://schemas.microsoft.com/office/drawing/2014/main" val="1102238403"/>
                    </a:ext>
                  </a:extLst>
                </a:gridCol>
              </a:tblGrid>
              <a:tr h="3621458">
                <a:tc>
                  <a:txBody>
                    <a:bodyPr/>
                    <a:lstStyle/>
                    <a:p>
                      <a:pPr marL="0" marR="0" lvl="0" indent="0">
                        <a:spcBef>
                          <a:spcPts val="0"/>
                        </a:spcBef>
                        <a:spcAft>
                          <a:spcPts val="600"/>
                        </a:spcAft>
                        <a:buFont typeface="Arial" panose="020B0604020202020204" pitchFamily="34" charset="0"/>
                        <a:buNone/>
                      </a:pPr>
                      <a:r>
                        <a:rPr lang="en-US" sz="1800" b="1" dirty="0">
                          <a:solidFill>
                            <a:schemeClr val="accent3">
                              <a:lumMod val="50000"/>
                            </a:schemeClr>
                          </a:solidFill>
                          <a:effectLst/>
                        </a:rPr>
                        <a:t>San Benito Health &amp; Human Services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San Benito County Department of Public Health</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San Benito County Child Abuse Prevention Council</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San Benito County Migrant Center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1" dirty="0">
                          <a:solidFill>
                            <a:schemeClr val="accent3">
                              <a:lumMod val="50000"/>
                            </a:schemeClr>
                          </a:solidFill>
                          <a:effectLst/>
                        </a:rPr>
                        <a:t>San Benito Public Services</a:t>
                      </a:r>
                    </a:p>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San Benito County Sheriff’s Office</a:t>
                      </a:r>
                    </a:p>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San Benito County Probation</a:t>
                      </a:r>
                    </a:p>
                    <a:p>
                      <a:pPr marL="171450" marR="0" lvl="0" indent="-171450">
                        <a:spcBef>
                          <a:spcPts val="0"/>
                        </a:spcBef>
                        <a:spcAft>
                          <a:spcPts val="600"/>
                        </a:spcAft>
                        <a:buFont typeface="Arial" panose="020B0604020202020204" pitchFamily="34" charset="0"/>
                        <a:buChar char="•"/>
                      </a:pPr>
                      <a:r>
                        <a:rPr lang="en-US" sz="1800" b="0" dirty="0">
                          <a:solidFill>
                            <a:schemeClr val="accent3">
                              <a:lumMod val="50000"/>
                            </a:schemeClr>
                          </a:solidFill>
                          <a:effectLst/>
                        </a:rPr>
                        <a:t>San Benito County Chamber of Commerce/Foundation</a:t>
                      </a:r>
                    </a:p>
                    <a:p>
                      <a:pPr marL="171450" marR="0" lvl="0" indent="-171450">
                        <a:spcBef>
                          <a:spcPts val="0"/>
                        </a:spcBef>
                        <a:spcAft>
                          <a:spcPts val="600"/>
                        </a:spcAft>
                        <a:buFont typeface="Arial" panose="020B0604020202020204" pitchFamily="34" charset="0"/>
                        <a:buChar char="•"/>
                      </a:pPr>
                      <a:r>
                        <a:rPr lang="en-US" sz="1800" b="0" dirty="0">
                          <a:solidFill>
                            <a:schemeClr val="accent3">
                              <a:lumMod val="50000"/>
                            </a:schemeClr>
                          </a:solidFill>
                          <a:effectLst/>
                        </a:rPr>
                        <a:t>San Benito County 211 Services</a:t>
                      </a:r>
                    </a:p>
                    <a:p>
                      <a:pPr marL="171450" marR="0" lvl="0" indent="-171450">
                        <a:spcBef>
                          <a:spcPts val="0"/>
                        </a:spcBef>
                        <a:spcAft>
                          <a:spcPts val="600"/>
                        </a:spcAft>
                        <a:buFont typeface="Arial" panose="020B0604020202020204" pitchFamily="34" charset="0"/>
                        <a:buChar char="•"/>
                      </a:pPr>
                      <a:r>
                        <a:rPr lang="en-US" sz="1800" b="0" dirty="0">
                          <a:solidFill>
                            <a:schemeClr val="accent3">
                              <a:lumMod val="50000"/>
                            </a:schemeClr>
                          </a:solidFill>
                          <a:effectLst/>
                        </a:rPr>
                        <a:t>San Benito County Free Library</a:t>
                      </a:r>
                    </a:p>
                    <a:p>
                      <a:pPr marL="171450" marR="0" lvl="0" indent="-171450">
                        <a:spcBef>
                          <a:spcPts val="0"/>
                        </a:spcBef>
                        <a:spcAft>
                          <a:spcPts val="600"/>
                        </a:spcAft>
                        <a:buFont typeface="Arial" panose="020B0604020202020204" pitchFamily="34" charset="0"/>
                        <a:buChar char="•"/>
                      </a:pPr>
                      <a:r>
                        <a:rPr lang="en-US" sz="1800" b="0" dirty="0">
                          <a:solidFill>
                            <a:schemeClr val="accent3">
                              <a:lumMod val="50000"/>
                            </a:schemeClr>
                          </a:solidFill>
                          <a:effectLst/>
                        </a:rPr>
                        <a:t>San Benito County Office of Education</a:t>
                      </a:r>
                      <a:endParaRPr lang="en-US" sz="2000" b="0" dirty="0">
                        <a:solidFill>
                          <a:schemeClr val="accent3">
                            <a:lumMod val="50000"/>
                          </a:schemeClr>
                        </a:solidFill>
                        <a:effectLs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1" dirty="0">
                          <a:solidFill>
                            <a:schemeClr val="accent3">
                              <a:lumMod val="50000"/>
                            </a:schemeClr>
                          </a:solidFill>
                          <a:effectLst/>
                        </a:rPr>
                        <a:t>Community &amp; Out-of-County Organizations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The Church of Jesus Christ Latter Day Saints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Santa Clara County Office of Education</a:t>
                      </a:r>
                    </a:p>
                  </a:txBody>
                  <a:tcPr marL="68580" marR="68580" marT="0" marB="0"/>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1" dirty="0">
                          <a:solidFill>
                            <a:schemeClr val="accent3">
                              <a:lumMod val="50000"/>
                            </a:schemeClr>
                          </a:solidFill>
                          <a:effectLst/>
                        </a:rPr>
                        <a:t>San Benito Non-Profits</a:t>
                      </a:r>
                    </a:p>
                    <a:p>
                      <a:pPr marL="171450" marR="0" lvl="0" indent="-171450">
                        <a:spcBef>
                          <a:spcPts val="0"/>
                        </a:spcBef>
                        <a:spcAft>
                          <a:spcPts val="600"/>
                        </a:spcAft>
                        <a:buFont typeface="Arial" panose="020B0604020202020204" pitchFamily="34" charset="0"/>
                        <a:buChar char="•"/>
                      </a:pPr>
                      <a:r>
                        <a:rPr lang="en-US" sz="1800" b="0" dirty="0">
                          <a:solidFill>
                            <a:schemeClr val="accent3">
                              <a:lumMod val="50000"/>
                            </a:schemeClr>
                          </a:solidFill>
                          <a:effectLst/>
                        </a:rPr>
                        <a:t>First 5 San Benito</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Family Impact Center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Healthy Mothers, Healthy Babies Coalition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The Community Food Bank of San Benito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Go Kids San Benito</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United Way of San Benito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Emmaus House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Youth Recovery Connections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Ascending Families, LLC</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Transcend Educational Services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b="0" dirty="0">
                          <a:solidFill>
                            <a:schemeClr val="accent3">
                              <a:lumMod val="50000"/>
                            </a:schemeClr>
                          </a:solidFill>
                          <a:effectLst/>
                        </a:rPr>
                        <a:t>Jacob’s Heart Children’s Cancer Support Services</a:t>
                      </a:r>
                      <a:endParaRPr lang="en-US" sz="1800" b="0" dirty="0">
                        <a:solidFill>
                          <a:schemeClr val="accent3">
                            <a:lumMod val="50000"/>
                          </a:schemeClr>
                        </a:solidFill>
                        <a:effectLst/>
                        <a:latin typeface="Century Gothic" panose="020B0502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160860133"/>
                  </a:ext>
                </a:extLst>
              </a:tr>
            </a:tbl>
          </a:graphicData>
        </a:graphic>
      </p:graphicFrame>
    </p:spTree>
    <p:extLst>
      <p:ext uri="{BB962C8B-B14F-4D97-AF65-F5344CB8AC3E}">
        <p14:creationId xmlns:p14="http://schemas.microsoft.com/office/powerpoint/2010/main" val="3653352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29121D-ABFD-4E38-802F-098C7A87FFA2}"/>
              </a:ext>
            </a:extLst>
          </p:cNvPr>
          <p:cNvSpPr>
            <a:spLocks noGrp="1"/>
          </p:cNvSpPr>
          <p:nvPr>
            <p:ph type="sldNum" sz="quarter" idx="12"/>
          </p:nvPr>
        </p:nvSpPr>
        <p:spPr/>
        <p:txBody>
          <a:bodyPr/>
          <a:lstStyle/>
          <a:p>
            <a:fld id="{5BD07E29-9771-442B-89BF-4E21C3773BBD}" type="slidenum">
              <a:rPr lang="en-US" smtClean="0"/>
              <a:pPr/>
              <a:t>28</a:t>
            </a:fld>
            <a:endParaRPr lang="en-US"/>
          </a:p>
        </p:txBody>
      </p:sp>
      <p:sp>
        <p:nvSpPr>
          <p:cNvPr id="2" name="Title 1">
            <a:extLst>
              <a:ext uri="{FF2B5EF4-FFF2-40B4-BE49-F238E27FC236}">
                <a16:creationId xmlns:a16="http://schemas.microsoft.com/office/drawing/2014/main" id="{AF862AB5-DB7A-4067-9291-E202CE213612}"/>
              </a:ext>
            </a:extLst>
          </p:cNvPr>
          <p:cNvSpPr>
            <a:spLocks noGrp="1"/>
          </p:cNvSpPr>
          <p:nvPr>
            <p:ph type="title"/>
          </p:nvPr>
        </p:nvSpPr>
        <p:spPr/>
        <p:txBody>
          <a:bodyPr/>
          <a:lstStyle/>
          <a:p>
            <a:r>
              <a:rPr lang="en-US" dirty="0"/>
              <a:t>RN Training and Professional Development</a:t>
            </a:r>
          </a:p>
        </p:txBody>
      </p:sp>
      <p:sp>
        <p:nvSpPr>
          <p:cNvPr id="10" name="TextBox 9">
            <a:extLst>
              <a:ext uri="{FF2B5EF4-FFF2-40B4-BE49-F238E27FC236}">
                <a16:creationId xmlns:a16="http://schemas.microsoft.com/office/drawing/2014/main" id="{6BE28121-EA52-564C-1BF2-887BA7DED028}"/>
              </a:ext>
            </a:extLst>
          </p:cNvPr>
          <p:cNvSpPr txBox="1"/>
          <p:nvPr/>
        </p:nvSpPr>
        <p:spPr>
          <a:xfrm>
            <a:off x="2245360" y="1471248"/>
            <a:ext cx="3998595" cy="369332"/>
          </a:xfrm>
          <a:prstGeom prst="rect">
            <a:avLst/>
          </a:prstGeom>
          <a:noFill/>
        </p:spPr>
        <p:txBody>
          <a:bodyPr wrap="none" rtlCol="0">
            <a:spAutoFit/>
          </a:bodyPr>
          <a:lstStyle/>
          <a:p>
            <a:r>
              <a:rPr lang="en-US">
                <a:solidFill>
                  <a:schemeClr val="accent4"/>
                </a:solidFill>
              </a:rPr>
              <a:t>PROVIDER TRAINING PARTICIPATION</a:t>
            </a:r>
          </a:p>
        </p:txBody>
      </p:sp>
      <p:pic>
        <p:nvPicPr>
          <p:cNvPr id="6" name="Picture 5">
            <a:extLst>
              <a:ext uri="{FF2B5EF4-FFF2-40B4-BE49-F238E27FC236}">
                <a16:creationId xmlns:a16="http://schemas.microsoft.com/office/drawing/2014/main" id="{D5EBCC7D-2272-A0A3-7258-3359E26258B3}"/>
              </a:ext>
            </a:extLst>
          </p:cNvPr>
          <p:cNvPicPr>
            <a:picLocks noChangeAspect="1"/>
          </p:cNvPicPr>
          <p:nvPr/>
        </p:nvPicPr>
        <p:blipFill>
          <a:blip r:embed="rId3"/>
          <a:stretch>
            <a:fillRect/>
          </a:stretch>
        </p:blipFill>
        <p:spPr>
          <a:xfrm>
            <a:off x="1475730" y="1148257"/>
            <a:ext cx="9240540" cy="2667372"/>
          </a:xfrm>
          <a:prstGeom prst="rect">
            <a:avLst/>
          </a:prstGeom>
        </p:spPr>
      </p:pic>
      <p:sp>
        <p:nvSpPr>
          <p:cNvPr id="11" name="Rectangle 10">
            <a:extLst>
              <a:ext uri="{FF2B5EF4-FFF2-40B4-BE49-F238E27FC236}">
                <a16:creationId xmlns:a16="http://schemas.microsoft.com/office/drawing/2014/main" id="{248F3019-EF44-8FD7-602C-DC1838AAA8FA}"/>
              </a:ext>
            </a:extLst>
          </p:cNvPr>
          <p:cNvSpPr/>
          <p:nvPr/>
        </p:nvSpPr>
        <p:spPr>
          <a:xfrm>
            <a:off x="1475730" y="3815628"/>
            <a:ext cx="9240540" cy="230214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a:spcBef>
                <a:spcPts val="0"/>
              </a:spcBef>
              <a:spcAft>
                <a:spcPts val="1000"/>
              </a:spcAft>
            </a:pPr>
            <a:r>
              <a:rPr lang="en-US"/>
              <a:t>The RN developed the Share Resiliency San Benito: A Network of Care website: </a:t>
            </a:r>
            <a:r>
              <a:rPr lang="en-US">
                <a:hlinkClick r:id="rId4"/>
              </a:rPr>
              <a:t>https://shareresiliencysb.com</a:t>
            </a:r>
            <a:r>
              <a:rPr lang="en-US"/>
              <a:t>    </a:t>
            </a:r>
          </a:p>
          <a:p>
            <a:pPr marL="681038" lvl="1" indent="-285750">
              <a:spcBef>
                <a:spcPts val="0"/>
              </a:spcBef>
              <a:spcAft>
                <a:spcPts val="1000"/>
              </a:spcAft>
              <a:buFont typeface="Arial" panose="020B0604020202020204" pitchFamily="34" charset="0"/>
              <a:buChar char="•"/>
            </a:pPr>
            <a:r>
              <a:rPr lang="en-US"/>
              <a:t>Includes information for providers and families</a:t>
            </a:r>
          </a:p>
          <a:p>
            <a:pPr marL="681038" lvl="1" indent="-285750">
              <a:spcBef>
                <a:spcPts val="0"/>
              </a:spcBef>
              <a:spcAft>
                <a:spcPts val="1000"/>
              </a:spcAft>
              <a:buFont typeface="Arial" panose="020B0604020202020204" pitchFamily="34" charset="0"/>
              <a:buChar char="•"/>
            </a:pPr>
            <a:r>
              <a:rPr lang="en-US"/>
              <a:t>78 total visits to the website, of which 65 represented unique/first-time visitors</a:t>
            </a:r>
          </a:p>
          <a:p>
            <a:pPr marL="681038" lvl="1" indent="-285750">
              <a:spcBef>
                <a:spcPts val="0"/>
              </a:spcBef>
              <a:spcAft>
                <a:spcPts val="1000"/>
              </a:spcAft>
              <a:buFont typeface="Arial" panose="020B0604020202020204" pitchFamily="34" charset="0"/>
              <a:buChar char="•"/>
            </a:pPr>
            <a:r>
              <a:rPr lang="en-US"/>
              <a:t>2 informational bill boards (in English and in Spanish)</a:t>
            </a:r>
          </a:p>
          <a:p>
            <a:pPr marL="681038" lvl="1" indent="-285750">
              <a:spcBef>
                <a:spcPts val="0"/>
              </a:spcBef>
              <a:spcAft>
                <a:spcPts val="1000"/>
              </a:spcAft>
              <a:buFont typeface="Arial" panose="020B0604020202020204" pitchFamily="34" charset="0"/>
              <a:buChar char="•"/>
            </a:pPr>
            <a:r>
              <a:rPr lang="en-US"/>
              <a:t>ACEs Aware training completed by 19 RN members and 2 </a:t>
            </a:r>
            <a:r>
              <a:rPr lang="en-US" err="1"/>
              <a:t>MediCal</a:t>
            </a:r>
            <a:r>
              <a:rPr lang="en-US"/>
              <a:t> providers</a:t>
            </a:r>
          </a:p>
        </p:txBody>
      </p:sp>
    </p:spTree>
    <p:extLst>
      <p:ext uri="{BB962C8B-B14F-4D97-AF65-F5344CB8AC3E}">
        <p14:creationId xmlns:p14="http://schemas.microsoft.com/office/powerpoint/2010/main" val="2397163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E6A1F1-3A9E-4CD8-A147-CED9CCA482A8}"/>
              </a:ext>
            </a:extLst>
          </p:cNvPr>
          <p:cNvSpPr>
            <a:spLocks noGrp="1"/>
          </p:cNvSpPr>
          <p:nvPr>
            <p:ph type="sldNum" sz="quarter" idx="12"/>
          </p:nvPr>
        </p:nvSpPr>
        <p:spPr/>
        <p:txBody>
          <a:bodyPr/>
          <a:lstStyle/>
          <a:p>
            <a:pPr>
              <a:defRPr/>
            </a:pPr>
            <a:fld id="{5BD07E29-9771-442B-89BF-4E21C3773BBD}" type="slidenum">
              <a:rPr lang="en-US" smtClean="0"/>
              <a:pPr>
                <a:defRPr/>
              </a:pPr>
              <a:t>29</a:t>
            </a:fld>
            <a:endParaRPr lang="en-US"/>
          </a:p>
        </p:txBody>
      </p:sp>
      <p:sp>
        <p:nvSpPr>
          <p:cNvPr id="2" name="Title 1">
            <a:extLst>
              <a:ext uri="{FF2B5EF4-FFF2-40B4-BE49-F238E27FC236}">
                <a16:creationId xmlns:a16="http://schemas.microsoft.com/office/drawing/2014/main" id="{C9193663-46F7-4C37-9EB4-AB30406F725C}"/>
              </a:ext>
            </a:extLst>
          </p:cNvPr>
          <p:cNvSpPr>
            <a:spLocks noGrp="1"/>
          </p:cNvSpPr>
          <p:nvPr>
            <p:ph type="title"/>
          </p:nvPr>
        </p:nvSpPr>
        <p:spPr>
          <a:xfrm>
            <a:off x="434975" y="131356"/>
            <a:ext cx="11286566" cy="646386"/>
          </a:xfrm>
        </p:spPr>
        <p:txBody>
          <a:bodyPr/>
          <a:lstStyle/>
          <a:p>
            <a:r>
              <a:rPr lang="en-US" dirty="0"/>
              <a:t>F5 Funding and Sustainability</a:t>
            </a:r>
          </a:p>
        </p:txBody>
      </p:sp>
      <p:graphicFrame>
        <p:nvGraphicFramePr>
          <p:cNvPr id="10" name="Content Placeholder 9">
            <a:extLst>
              <a:ext uri="{FF2B5EF4-FFF2-40B4-BE49-F238E27FC236}">
                <a16:creationId xmlns:a16="http://schemas.microsoft.com/office/drawing/2014/main" id="{23D34EDF-06C7-1D0E-F078-C810EE0714F2}"/>
              </a:ext>
            </a:extLst>
          </p:cNvPr>
          <p:cNvGraphicFramePr>
            <a:graphicFrameLocks noGrp="1"/>
          </p:cNvGraphicFramePr>
          <p:nvPr>
            <p:ph idx="1"/>
            <p:extLst>
              <p:ext uri="{D42A27DB-BD31-4B8C-83A1-F6EECF244321}">
                <p14:modId xmlns:p14="http://schemas.microsoft.com/office/powerpoint/2010/main" val="1236237371"/>
              </p:ext>
            </p:extLst>
          </p:nvPr>
        </p:nvGraphicFramePr>
        <p:xfrm>
          <a:off x="1074505" y="1418897"/>
          <a:ext cx="9965530" cy="464279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5">
            <a:extLst>
              <a:ext uri="{FF2B5EF4-FFF2-40B4-BE49-F238E27FC236}">
                <a16:creationId xmlns:a16="http://schemas.microsoft.com/office/drawing/2014/main" id="{06D0F470-131B-47AE-89A0-393439A223BC}"/>
              </a:ext>
            </a:extLst>
          </p:cNvPr>
          <p:cNvSpPr>
            <a:spLocks noChangeArrowheads="1"/>
          </p:cNvSpPr>
          <p:nvPr/>
        </p:nvSpPr>
        <p:spPr bwMode="auto">
          <a:xfrm>
            <a:off x="15240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2D1A02B6-B7A9-4553-BF97-3B80B50F1366}"/>
              </a:ext>
            </a:extLst>
          </p:cNvPr>
          <p:cNvSpPr>
            <a:spLocks noChangeArrowheads="1"/>
          </p:cNvSpPr>
          <p:nvPr/>
        </p:nvSpPr>
        <p:spPr bwMode="auto">
          <a:xfrm>
            <a:off x="1524001" y="3482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Speech Bubble: Rectangle with Corners Rounded 11">
            <a:extLst>
              <a:ext uri="{FF2B5EF4-FFF2-40B4-BE49-F238E27FC236}">
                <a16:creationId xmlns:a16="http://schemas.microsoft.com/office/drawing/2014/main" id="{89F0506F-3E4A-AE19-1FA0-670B04EA8B22}"/>
              </a:ext>
            </a:extLst>
          </p:cNvPr>
          <p:cNvSpPr/>
          <p:nvPr/>
        </p:nvSpPr>
        <p:spPr>
          <a:xfrm>
            <a:off x="9131983" y="1821381"/>
            <a:ext cx="2111750" cy="1108086"/>
          </a:xfrm>
          <a:prstGeom prst="wedgeRoundRectCallout">
            <a:avLst>
              <a:gd name="adj1" fmla="val -67747"/>
              <a:gd name="adj2" fmla="val -5793"/>
              <a:gd name="adj3" fmla="val 16667"/>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Total</a:t>
            </a:r>
          </a:p>
          <a:p>
            <a:pPr algn="ctr"/>
            <a:r>
              <a:rPr lang="en-US" sz="2800" b="1" dirty="0">
                <a:solidFill>
                  <a:schemeClr val="bg1"/>
                </a:solidFill>
              </a:rPr>
              <a:t>$1,475,946</a:t>
            </a:r>
          </a:p>
        </p:txBody>
      </p:sp>
    </p:spTree>
    <p:extLst>
      <p:ext uri="{BB962C8B-B14F-4D97-AF65-F5344CB8AC3E}">
        <p14:creationId xmlns:p14="http://schemas.microsoft.com/office/powerpoint/2010/main" val="2834665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5B43C2A-A86D-45C1-A348-D1634B5D0B0B}" type="slidenum">
              <a:rPr lang="en-US" smtClean="0"/>
              <a:pPr>
                <a:defRPr/>
              </a:pPr>
              <a:t>3</a:t>
            </a:fld>
            <a:endParaRPr lang="en-US"/>
          </a:p>
        </p:txBody>
      </p:sp>
      <p:sp>
        <p:nvSpPr>
          <p:cNvPr id="2" name="Title 1"/>
          <p:cNvSpPr>
            <a:spLocks noGrp="1"/>
          </p:cNvSpPr>
          <p:nvPr>
            <p:ph type="title"/>
          </p:nvPr>
        </p:nvSpPr>
        <p:spPr/>
        <p:txBody>
          <a:bodyPr>
            <a:normAutofit fontScale="90000"/>
          </a:bodyPr>
          <a:lstStyle/>
          <a:p>
            <a:r>
              <a:rPr lang="en-US" sz="4200"/>
              <a:t>Protective Factors</a:t>
            </a:r>
          </a:p>
        </p:txBody>
      </p:sp>
      <p:graphicFrame>
        <p:nvGraphicFramePr>
          <p:cNvPr id="4" name="Diagram 3">
            <a:extLst>
              <a:ext uri="{FF2B5EF4-FFF2-40B4-BE49-F238E27FC236}">
                <a16:creationId xmlns:a16="http://schemas.microsoft.com/office/drawing/2014/main" id="{688709A5-0C67-2D61-0DBD-20F841BCE8FD}"/>
              </a:ext>
            </a:extLst>
          </p:cNvPr>
          <p:cNvGraphicFramePr/>
          <p:nvPr>
            <p:extLst>
              <p:ext uri="{D42A27DB-BD31-4B8C-83A1-F6EECF244321}">
                <p14:modId xmlns:p14="http://schemas.microsoft.com/office/powerpoint/2010/main" val="1627345588"/>
              </p:ext>
            </p:extLst>
          </p:nvPr>
        </p:nvGraphicFramePr>
        <p:xfrm>
          <a:off x="801666" y="1284391"/>
          <a:ext cx="10496811" cy="4740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2137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BBE750-BA1E-4203-89AD-A35BBEB1B306}"/>
              </a:ext>
            </a:extLst>
          </p:cNvPr>
          <p:cNvSpPr>
            <a:spLocks noGrp="1"/>
          </p:cNvSpPr>
          <p:nvPr>
            <p:ph type="sldNum" sz="quarter" idx="12"/>
          </p:nvPr>
        </p:nvSpPr>
        <p:spPr/>
        <p:txBody>
          <a:bodyPr/>
          <a:lstStyle/>
          <a:p>
            <a:pPr>
              <a:defRPr/>
            </a:pPr>
            <a:fld id="{5BD07E29-9771-442B-89BF-4E21C3773BBD}" type="slidenum">
              <a:rPr lang="en-US" smtClean="0"/>
              <a:pPr>
                <a:defRPr/>
              </a:pPr>
              <a:t>30</a:t>
            </a:fld>
            <a:endParaRPr lang="en-US"/>
          </a:p>
        </p:txBody>
      </p:sp>
      <p:sp>
        <p:nvSpPr>
          <p:cNvPr id="2" name="Title 1">
            <a:extLst>
              <a:ext uri="{FF2B5EF4-FFF2-40B4-BE49-F238E27FC236}">
                <a16:creationId xmlns:a16="http://schemas.microsoft.com/office/drawing/2014/main" id="{BBF6A685-D6CD-4877-807C-D8674CD61B81}"/>
              </a:ext>
            </a:extLst>
          </p:cNvPr>
          <p:cNvSpPr>
            <a:spLocks noGrp="1"/>
          </p:cNvSpPr>
          <p:nvPr>
            <p:ph type="title"/>
          </p:nvPr>
        </p:nvSpPr>
        <p:spPr>
          <a:xfrm>
            <a:off x="434787" y="158782"/>
            <a:ext cx="11286566" cy="608884"/>
          </a:xfrm>
        </p:spPr>
        <p:txBody>
          <a:bodyPr/>
          <a:lstStyle/>
          <a:p>
            <a:r>
              <a:rPr lang="en-US" dirty="0"/>
              <a:t>Grants and Collaborative Funding</a:t>
            </a:r>
          </a:p>
        </p:txBody>
      </p:sp>
      <p:graphicFrame>
        <p:nvGraphicFramePr>
          <p:cNvPr id="9" name="Content Placeholder 8">
            <a:extLst>
              <a:ext uri="{FF2B5EF4-FFF2-40B4-BE49-F238E27FC236}">
                <a16:creationId xmlns:a16="http://schemas.microsoft.com/office/drawing/2014/main" id="{27D20B3D-7559-47E2-7EF5-98A82FFE426C}"/>
              </a:ext>
            </a:extLst>
          </p:cNvPr>
          <p:cNvGraphicFramePr>
            <a:graphicFrameLocks noGrp="1"/>
          </p:cNvGraphicFramePr>
          <p:nvPr>
            <p:ph idx="1"/>
            <p:extLst>
              <p:ext uri="{D42A27DB-BD31-4B8C-83A1-F6EECF244321}">
                <p14:modId xmlns:p14="http://schemas.microsoft.com/office/powerpoint/2010/main" val="3677059104"/>
              </p:ext>
            </p:extLst>
          </p:nvPr>
        </p:nvGraphicFramePr>
        <p:xfrm>
          <a:off x="1198180" y="1166642"/>
          <a:ext cx="8704339" cy="495037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5">
            <a:extLst>
              <a:ext uri="{FF2B5EF4-FFF2-40B4-BE49-F238E27FC236}">
                <a16:creationId xmlns:a16="http://schemas.microsoft.com/office/drawing/2014/main" id="{13DF0057-6F66-4778-AEBF-B984073E189F}"/>
              </a:ext>
            </a:extLst>
          </p:cNvPr>
          <p:cNvSpPr>
            <a:spLocks noChangeArrowheads="1"/>
          </p:cNvSpPr>
          <p:nvPr/>
        </p:nvSpPr>
        <p:spPr bwMode="auto">
          <a:xfrm>
            <a:off x="2155191" y="2101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Speech Bubble: Rectangle with Corners Rounded 9">
            <a:extLst>
              <a:ext uri="{FF2B5EF4-FFF2-40B4-BE49-F238E27FC236}">
                <a16:creationId xmlns:a16="http://schemas.microsoft.com/office/drawing/2014/main" id="{C68C4A41-95F3-AB9B-329F-C7A3F217F318}"/>
              </a:ext>
            </a:extLst>
          </p:cNvPr>
          <p:cNvSpPr/>
          <p:nvPr/>
        </p:nvSpPr>
        <p:spPr>
          <a:xfrm>
            <a:off x="1744133" y="2101334"/>
            <a:ext cx="2107126" cy="1166799"/>
          </a:xfrm>
          <a:prstGeom prst="wedgeRoundRectCallout">
            <a:avLst>
              <a:gd name="adj1" fmla="val 72994"/>
              <a:gd name="adj2" fmla="val -8232"/>
              <a:gd name="adj3" fmla="val 16667"/>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Total</a:t>
            </a:r>
          </a:p>
          <a:p>
            <a:pPr algn="ctr"/>
            <a:r>
              <a:rPr lang="en-US" sz="2800" dirty="0">
                <a:solidFill>
                  <a:schemeClr val="bg1"/>
                </a:solidFill>
              </a:rPr>
              <a:t>$683,700</a:t>
            </a:r>
          </a:p>
        </p:txBody>
      </p:sp>
      <p:sp>
        <p:nvSpPr>
          <p:cNvPr id="5" name="Speech Bubble: Rectangle with Corners Rounded 4">
            <a:extLst>
              <a:ext uri="{FF2B5EF4-FFF2-40B4-BE49-F238E27FC236}">
                <a16:creationId xmlns:a16="http://schemas.microsoft.com/office/drawing/2014/main" id="{34AE8895-7844-0629-86B6-B1529348E640}"/>
              </a:ext>
            </a:extLst>
          </p:cNvPr>
          <p:cNvSpPr/>
          <p:nvPr/>
        </p:nvSpPr>
        <p:spPr>
          <a:xfrm>
            <a:off x="8814354" y="5044971"/>
            <a:ext cx="2179466" cy="646387"/>
          </a:xfrm>
          <a:prstGeom prst="wedgeRoundRectCallout">
            <a:avLst>
              <a:gd name="adj1" fmla="val -68654"/>
              <a:gd name="adj2" fmla="val -47257"/>
              <a:gd name="adj3" fmla="val 16667"/>
            </a:avLst>
          </a:prstGeom>
          <a:gradFill flip="none" rotWithShape="1">
            <a:gsLst>
              <a:gs pos="0">
                <a:schemeClr val="accent1">
                  <a:lumMod val="5000"/>
                  <a:lumOff val="95000"/>
                </a:schemeClr>
              </a:gs>
              <a:gs pos="38000">
                <a:schemeClr val="accent4"/>
              </a:gs>
            </a:gsLst>
            <a:lin ang="13500000" scaled="1"/>
            <a:tileRect/>
          </a:gra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Collaborative</a:t>
            </a:r>
          </a:p>
          <a:p>
            <a:pPr algn="ctr"/>
            <a:r>
              <a:rPr lang="en-US">
                <a:solidFill>
                  <a:schemeClr val="tx1"/>
                </a:solidFill>
              </a:rPr>
              <a:t>$509,533</a:t>
            </a:r>
          </a:p>
        </p:txBody>
      </p:sp>
    </p:spTree>
    <p:extLst>
      <p:ext uri="{BB962C8B-B14F-4D97-AF65-F5344CB8AC3E}">
        <p14:creationId xmlns:p14="http://schemas.microsoft.com/office/powerpoint/2010/main" val="4179366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7" name="Rectangle 20509">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8" name="Freeform: Shape 20511">
            <a:extLst>
              <a:ext uri="{FF2B5EF4-FFF2-40B4-BE49-F238E27FC236}">
                <a16:creationId xmlns:a16="http://schemas.microsoft.com/office/drawing/2014/main" id="{10BCDCE7-03A4-438B-9B4A-0F5E37C4C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482" name="Subtitle 2"/>
          <p:cNvSpPr txBox="1">
            <a:spLocks/>
          </p:cNvSpPr>
          <p:nvPr/>
        </p:nvSpPr>
        <p:spPr bwMode="auto">
          <a:xfrm>
            <a:off x="4937760" y="3865615"/>
            <a:ext cx="6757415" cy="1748006"/>
          </a:xfrm>
          <a:prstGeom prst="rect">
            <a:avLst/>
          </a:prstGeom>
        </p:spPr>
        <p:txBody>
          <a:bodyPr vert="horz" lIns="91440" tIns="45720" rIns="91440" bIns="45720" rtlCol="0" anchor="t">
            <a:normAutofit/>
          </a:bodyPr>
          <a:lstStyle/>
          <a:p>
            <a:pPr>
              <a:lnSpc>
                <a:spcPct val="90000"/>
              </a:lnSpc>
              <a:spcBef>
                <a:spcPct val="0"/>
              </a:spcBef>
              <a:spcAft>
                <a:spcPts val="600"/>
              </a:spcAft>
              <a:buClr>
                <a:srgbClr val="0BD0D9"/>
              </a:buClr>
              <a:buSzPct val="95000"/>
            </a:pPr>
            <a:r>
              <a:rPr lang="en-US" sz="7200" spc="-50">
                <a:solidFill>
                  <a:schemeClr val="accent2"/>
                </a:solidFill>
                <a:latin typeface="+mj-lt"/>
                <a:ea typeface="+mj-ea"/>
                <a:cs typeface="+mj-cs"/>
              </a:rPr>
              <a:t>Questions?</a:t>
            </a:r>
          </a:p>
        </p:txBody>
      </p:sp>
      <p:pic>
        <p:nvPicPr>
          <p:cNvPr id="2" name="Graphic 1" descr="Fireworks">
            <a:extLst>
              <a:ext uri="{FF2B5EF4-FFF2-40B4-BE49-F238E27FC236}">
                <a16:creationId xmlns:a16="http://schemas.microsoft.com/office/drawing/2014/main" id="{65042F9F-4EA2-6434-E5A8-187BF1B17F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3914" y="2934031"/>
            <a:ext cx="2433099" cy="2433099"/>
          </a:xfrm>
          <a:prstGeom prst="rect">
            <a:avLst/>
          </a:prstGeom>
        </p:spPr>
      </p:pic>
      <p:pic>
        <p:nvPicPr>
          <p:cNvPr id="4" name="Picture 3" descr="A picture containing indoor, person, little, child&#10;&#10;Description automatically generated">
            <a:extLst>
              <a:ext uri="{FF2B5EF4-FFF2-40B4-BE49-F238E27FC236}">
                <a16:creationId xmlns:a16="http://schemas.microsoft.com/office/drawing/2014/main" id="{41C49B65-DE78-4FA0-845E-D1E582FAF7E2}"/>
              </a:ext>
            </a:extLst>
          </p:cNvPr>
          <p:cNvPicPr/>
          <p:nvPr/>
        </p:nvPicPr>
        <p:blipFill rotWithShape="1">
          <a:blip r:embed="rId5" cstate="print">
            <a:extLst>
              <a:ext uri="{28A0092B-C50C-407E-A947-70E740481C1C}">
                <a14:useLocalDpi xmlns:a14="http://schemas.microsoft.com/office/drawing/2010/main" val="0"/>
              </a:ext>
            </a:extLst>
          </a:blip>
          <a:srcRect r="-1" b="9247"/>
          <a:stretch/>
        </p:blipFill>
        <p:spPr bwMode="auto">
          <a:xfrm>
            <a:off x="4762773" y="1138176"/>
            <a:ext cx="1764490" cy="2135083"/>
          </a:xfrm>
          <a:prstGeom prst="rect">
            <a:avLst/>
          </a:prstGeom>
        </p:spPr>
      </p:pic>
      <p:pic>
        <p:nvPicPr>
          <p:cNvPr id="5" name="Picture 4" descr="Logo&#10;&#10;Description automatically generated">
            <a:extLst>
              <a:ext uri="{FF2B5EF4-FFF2-40B4-BE49-F238E27FC236}">
                <a16:creationId xmlns:a16="http://schemas.microsoft.com/office/drawing/2014/main" id="{CD5B54CF-D121-CCD9-DB7C-B73B9D945B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6384" y="5575662"/>
            <a:ext cx="1875057" cy="642258"/>
          </a:xfrm>
          <a:prstGeom prst="rect">
            <a:avLst/>
          </a:prstGeom>
        </p:spPr>
      </p:pic>
    </p:spTree>
    <p:extLst>
      <p:ext uri="{BB962C8B-B14F-4D97-AF65-F5344CB8AC3E}">
        <p14:creationId xmlns:p14="http://schemas.microsoft.com/office/powerpoint/2010/main" val="225816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1842-AF63-4AE0-9258-8A256ADC844D}"/>
              </a:ext>
            </a:extLst>
          </p:cNvPr>
          <p:cNvSpPr>
            <a:spLocks noGrp="1"/>
          </p:cNvSpPr>
          <p:nvPr>
            <p:ph type="title"/>
          </p:nvPr>
        </p:nvSpPr>
        <p:spPr/>
        <p:txBody>
          <a:bodyPr vert="horz" lIns="91440" tIns="45720" rIns="91440" bIns="45720" rtlCol="0" anchor="ctr">
            <a:normAutofit/>
          </a:bodyPr>
          <a:lstStyle/>
          <a:p>
            <a:r>
              <a:rPr lang="en-US"/>
              <a:t>PARTICIPANT CHARACTERISTICS</a:t>
            </a:r>
          </a:p>
        </p:txBody>
      </p:sp>
      <p:sp>
        <p:nvSpPr>
          <p:cNvPr id="5" name="Slide Number Placeholder 4">
            <a:extLst>
              <a:ext uri="{FF2B5EF4-FFF2-40B4-BE49-F238E27FC236}">
                <a16:creationId xmlns:a16="http://schemas.microsoft.com/office/drawing/2014/main" id="{FC4DFC11-EC9C-4A09-A38C-7D68B536E806}"/>
              </a:ext>
            </a:extLst>
          </p:cNvPr>
          <p:cNvSpPr>
            <a:spLocks noGrp="1"/>
          </p:cNvSpPr>
          <p:nvPr>
            <p:ph type="sldNum" sz="quarter" idx="4294967295"/>
          </p:nvPr>
        </p:nvSpPr>
        <p:spPr>
          <a:xfrm>
            <a:off x="11207750" y="6459538"/>
            <a:ext cx="984250" cy="365125"/>
          </a:xfrm>
        </p:spPr>
        <p:txBody>
          <a:bodyPr vert="horz" lIns="91440" tIns="45720" rIns="91440" bIns="45720" rtlCol="0" anchor="ctr">
            <a:normAutofit/>
          </a:bodyPr>
          <a:lstStyle/>
          <a:p>
            <a:pPr>
              <a:spcAft>
                <a:spcPts val="600"/>
              </a:spcAft>
              <a:defRPr/>
            </a:pPr>
            <a:fld id="{88E41A5A-FC5B-4C7C-B779-0027BF3D8E2F}" type="slidenum">
              <a:rPr lang="en-US" smtClean="0">
                <a:latin typeface="+mn-lt"/>
                <a:ea typeface="+mn-ea"/>
                <a:cs typeface="+mn-cs"/>
              </a:rPr>
              <a:pPr>
                <a:spcAft>
                  <a:spcPts val="600"/>
                </a:spcAft>
                <a:defRPr/>
              </a:pPr>
              <a:t>4</a:t>
            </a:fld>
            <a:endParaRPr lang="en-US">
              <a:latin typeface="+mn-lt"/>
              <a:ea typeface="+mn-ea"/>
              <a:cs typeface="+mn-cs"/>
            </a:endParaRPr>
          </a:p>
        </p:txBody>
      </p:sp>
    </p:spTree>
    <p:extLst>
      <p:ext uri="{BB962C8B-B14F-4D97-AF65-F5344CB8AC3E}">
        <p14:creationId xmlns:p14="http://schemas.microsoft.com/office/powerpoint/2010/main" val="263737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7335B577-EC94-C721-B7F8-41E4B28A13C2}"/>
              </a:ext>
            </a:extLst>
          </p:cNvPr>
          <p:cNvGraphicFramePr/>
          <p:nvPr>
            <p:extLst>
              <p:ext uri="{D42A27DB-BD31-4B8C-83A1-F6EECF244321}">
                <p14:modId xmlns:p14="http://schemas.microsoft.com/office/powerpoint/2010/main" val="3085541603"/>
              </p:ext>
            </p:extLst>
          </p:nvPr>
        </p:nvGraphicFramePr>
        <p:xfrm>
          <a:off x="7419853" y="1817225"/>
          <a:ext cx="4533700" cy="386272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7B037058-149E-4F35-A1D2-03A07A8C24EE}"/>
              </a:ext>
            </a:extLst>
          </p:cNvPr>
          <p:cNvSpPr>
            <a:spLocks noGrp="1"/>
          </p:cNvSpPr>
          <p:nvPr>
            <p:ph type="sldNum" sz="quarter" idx="12"/>
          </p:nvPr>
        </p:nvSpPr>
        <p:spPr/>
        <p:txBody>
          <a:bodyPr/>
          <a:lstStyle/>
          <a:p>
            <a:pPr>
              <a:defRPr/>
            </a:pPr>
            <a:fld id="{88E41A5A-FC5B-4C7C-B779-0027BF3D8E2F}" type="slidenum">
              <a:rPr lang="en-US" smtClean="0"/>
              <a:pPr>
                <a:defRPr/>
              </a:pPr>
              <a:t>5</a:t>
            </a:fld>
            <a:endParaRPr lang="en-US"/>
          </a:p>
        </p:txBody>
      </p:sp>
      <p:sp>
        <p:nvSpPr>
          <p:cNvPr id="6" name="Title 5">
            <a:extLst>
              <a:ext uri="{FF2B5EF4-FFF2-40B4-BE49-F238E27FC236}">
                <a16:creationId xmlns:a16="http://schemas.microsoft.com/office/drawing/2014/main" id="{C2EC828D-E5CD-4D36-A635-0AC39105C459}"/>
              </a:ext>
            </a:extLst>
          </p:cNvPr>
          <p:cNvSpPr>
            <a:spLocks noGrp="1"/>
          </p:cNvSpPr>
          <p:nvPr>
            <p:ph type="title"/>
          </p:nvPr>
        </p:nvSpPr>
        <p:spPr/>
        <p:txBody>
          <a:bodyPr/>
          <a:lstStyle/>
          <a:p>
            <a:r>
              <a:rPr lang="en-US"/>
              <a:t>Characteristics of Participating Children</a:t>
            </a:r>
          </a:p>
        </p:txBody>
      </p:sp>
      <p:graphicFrame>
        <p:nvGraphicFramePr>
          <p:cNvPr id="10" name="Content Placeholder 9">
            <a:extLst>
              <a:ext uri="{FF2B5EF4-FFF2-40B4-BE49-F238E27FC236}">
                <a16:creationId xmlns:a16="http://schemas.microsoft.com/office/drawing/2014/main" id="{2BF987C5-08C0-AF0A-EA27-DBFABBEF4A01}"/>
              </a:ext>
            </a:extLst>
          </p:cNvPr>
          <p:cNvGraphicFramePr>
            <a:graphicFrameLocks noGrp="1"/>
          </p:cNvGraphicFramePr>
          <p:nvPr>
            <p:ph idx="1"/>
            <p:extLst>
              <p:ext uri="{D42A27DB-BD31-4B8C-83A1-F6EECF244321}">
                <p14:modId xmlns:p14="http://schemas.microsoft.com/office/powerpoint/2010/main" val="3479838770"/>
              </p:ext>
            </p:extLst>
          </p:nvPr>
        </p:nvGraphicFramePr>
        <p:xfrm>
          <a:off x="434786" y="1371600"/>
          <a:ext cx="7444857" cy="414952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2E130AD3-7294-8F16-8381-DB426C3685F6}"/>
              </a:ext>
            </a:extLst>
          </p:cNvPr>
          <p:cNvSpPr txBox="1"/>
          <p:nvPr/>
        </p:nvSpPr>
        <p:spPr>
          <a:xfrm>
            <a:off x="347481" y="5658972"/>
            <a:ext cx="10671618" cy="307777"/>
          </a:xfrm>
          <a:prstGeom prst="rect">
            <a:avLst/>
          </a:prstGeom>
          <a:noFill/>
        </p:spPr>
        <p:txBody>
          <a:bodyPr wrap="square">
            <a:spAutoFit/>
          </a:bodyPr>
          <a:lstStyle/>
          <a:p>
            <a:pPr marL="182880" marR="0">
              <a:spcBef>
                <a:spcPts val="600"/>
              </a:spcBef>
              <a:spcAft>
                <a:spcPts val="600"/>
              </a:spcAft>
            </a:pP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Source: Family Intake Form 2021-22. N = 134 for gender; N = 147 for age; N = 144 for special needs; N = 135 for ethnicity/race.</a:t>
            </a:r>
          </a:p>
        </p:txBody>
      </p:sp>
    </p:spTree>
    <p:extLst>
      <p:ext uri="{BB962C8B-B14F-4D97-AF65-F5344CB8AC3E}">
        <p14:creationId xmlns:p14="http://schemas.microsoft.com/office/powerpoint/2010/main" val="2625701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037058-149E-4F35-A1D2-03A07A8C24EE}"/>
              </a:ext>
            </a:extLst>
          </p:cNvPr>
          <p:cNvSpPr>
            <a:spLocks noGrp="1"/>
          </p:cNvSpPr>
          <p:nvPr>
            <p:ph type="sldNum" sz="quarter" idx="12"/>
          </p:nvPr>
        </p:nvSpPr>
        <p:spPr/>
        <p:txBody>
          <a:bodyPr/>
          <a:lstStyle/>
          <a:p>
            <a:pPr>
              <a:defRPr/>
            </a:pPr>
            <a:fld id="{88E41A5A-FC5B-4C7C-B779-0027BF3D8E2F}" type="slidenum">
              <a:rPr lang="en-US" smtClean="0"/>
              <a:pPr>
                <a:defRPr/>
              </a:pPr>
              <a:t>6</a:t>
            </a:fld>
            <a:endParaRPr lang="en-US"/>
          </a:p>
        </p:txBody>
      </p:sp>
      <p:sp>
        <p:nvSpPr>
          <p:cNvPr id="6" name="Title 5">
            <a:extLst>
              <a:ext uri="{FF2B5EF4-FFF2-40B4-BE49-F238E27FC236}">
                <a16:creationId xmlns:a16="http://schemas.microsoft.com/office/drawing/2014/main" id="{C2EC828D-E5CD-4D36-A635-0AC39105C459}"/>
              </a:ext>
            </a:extLst>
          </p:cNvPr>
          <p:cNvSpPr>
            <a:spLocks noGrp="1"/>
          </p:cNvSpPr>
          <p:nvPr>
            <p:ph type="title"/>
          </p:nvPr>
        </p:nvSpPr>
        <p:spPr/>
        <p:txBody>
          <a:bodyPr/>
          <a:lstStyle/>
          <a:p>
            <a:r>
              <a:rPr lang="en-US" dirty="0"/>
              <a:t>Characteristics of Participating Caregivers</a:t>
            </a:r>
          </a:p>
        </p:txBody>
      </p:sp>
      <p:graphicFrame>
        <p:nvGraphicFramePr>
          <p:cNvPr id="9" name="Content Placeholder 8">
            <a:extLst>
              <a:ext uri="{FF2B5EF4-FFF2-40B4-BE49-F238E27FC236}">
                <a16:creationId xmlns:a16="http://schemas.microsoft.com/office/drawing/2014/main" id="{0F2A68D8-6658-A149-893C-AE6D98865CB9}"/>
              </a:ext>
            </a:extLst>
          </p:cNvPr>
          <p:cNvGraphicFramePr>
            <a:graphicFrameLocks noGrp="1"/>
          </p:cNvGraphicFramePr>
          <p:nvPr>
            <p:ph idx="1"/>
            <p:extLst>
              <p:ext uri="{D42A27DB-BD31-4B8C-83A1-F6EECF244321}">
                <p14:modId xmlns:p14="http://schemas.microsoft.com/office/powerpoint/2010/main" val="3688626918"/>
              </p:ext>
            </p:extLst>
          </p:nvPr>
        </p:nvGraphicFramePr>
        <p:xfrm>
          <a:off x="390526" y="1574156"/>
          <a:ext cx="6808928" cy="4105796"/>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76978082-05F1-4779-8AD8-CDED263208EF}"/>
              </a:ext>
            </a:extLst>
          </p:cNvPr>
          <p:cNvCxnSpPr>
            <a:cxnSpLocks/>
          </p:cNvCxnSpPr>
          <p:nvPr/>
        </p:nvCxnSpPr>
        <p:spPr>
          <a:xfrm>
            <a:off x="7386337" y="2141316"/>
            <a:ext cx="0" cy="3345084"/>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BCB383C4-13B3-090F-EAEB-02611E85CF08}"/>
              </a:ext>
            </a:extLst>
          </p:cNvPr>
          <p:cNvGraphicFramePr/>
          <p:nvPr>
            <p:extLst>
              <p:ext uri="{D42A27DB-BD31-4B8C-83A1-F6EECF244321}">
                <p14:modId xmlns:p14="http://schemas.microsoft.com/office/powerpoint/2010/main" val="2381759607"/>
              </p:ext>
            </p:extLst>
          </p:nvPr>
        </p:nvGraphicFramePr>
        <p:xfrm>
          <a:off x="7386337" y="1817225"/>
          <a:ext cx="4567216" cy="386272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CE2D8BAB-CDED-7096-545C-931F2B24F42F}"/>
              </a:ext>
            </a:extLst>
          </p:cNvPr>
          <p:cNvSpPr txBox="1"/>
          <p:nvPr/>
        </p:nvSpPr>
        <p:spPr>
          <a:xfrm>
            <a:off x="289608" y="5775767"/>
            <a:ext cx="10671618" cy="307777"/>
          </a:xfrm>
          <a:prstGeom prst="rect">
            <a:avLst/>
          </a:prstGeom>
          <a:noFill/>
        </p:spPr>
        <p:txBody>
          <a:bodyPr wrap="square">
            <a:spAutoFit/>
          </a:bodyPr>
          <a:lstStyle/>
          <a:p>
            <a:pPr marL="182880" marR="0">
              <a:spcBef>
                <a:spcPts val="600"/>
              </a:spcBef>
              <a:spcAft>
                <a:spcPts val="600"/>
              </a:spcAft>
            </a:pP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Source: Family Intake Form 2021-22. N = 96 for relationship; N = 91 for age; N = </a:t>
            </a:r>
            <a:r>
              <a:rPr lang="en-US" sz="1400">
                <a:solidFill>
                  <a:srgbClr val="7F848D"/>
                </a:solidFill>
                <a:latin typeface="Calibri Light" panose="020F0302020204030204" pitchFamily="34" charset="0"/>
                <a:ea typeface="Calibri" panose="020F0502020204030204" pitchFamily="34" charset="0"/>
                <a:cs typeface="Times New Roman" panose="02020603050405020304" pitchFamily="18" charset="0"/>
              </a:rPr>
              <a:t> 80</a:t>
            </a: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 for pregnancy; N = 84 for ethnicity/race.</a:t>
            </a:r>
          </a:p>
        </p:txBody>
      </p:sp>
    </p:spTree>
    <p:extLst>
      <p:ext uri="{BB962C8B-B14F-4D97-AF65-F5344CB8AC3E}">
        <p14:creationId xmlns:p14="http://schemas.microsoft.com/office/powerpoint/2010/main" val="19902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AC9248-550A-4C41-91EA-FACF21FEDE2E}"/>
              </a:ext>
            </a:extLst>
          </p:cNvPr>
          <p:cNvSpPr>
            <a:spLocks noGrp="1"/>
          </p:cNvSpPr>
          <p:nvPr>
            <p:ph type="sldNum" sz="quarter" idx="12"/>
          </p:nvPr>
        </p:nvSpPr>
        <p:spPr/>
        <p:txBody>
          <a:bodyPr/>
          <a:lstStyle/>
          <a:p>
            <a:pPr>
              <a:defRPr/>
            </a:pPr>
            <a:fld id="{5BD07E29-9771-442B-89BF-4E21C3773BBD}" type="slidenum">
              <a:rPr lang="en-US" smtClean="0"/>
              <a:pPr>
                <a:defRPr/>
              </a:pPr>
              <a:t>7</a:t>
            </a:fld>
            <a:endParaRPr lang="en-US"/>
          </a:p>
        </p:txBody>
      </p:sp>
      <p:sp>
        <p:nvSpPr>
          <p:cNvPr id="2" name="Title 1">
            <a:extLst>
              <a:ext uri="{FF2B5EF4-FFF2-40B4-BE49-F238E27FC236}">
                <a16:creationId xmlns:a16="http://schemas.microsoft.com/office/drawing/2014/main" id="{A5B0DF62-D968-46EC-B667-5F3DEB7E30C5}"/>
              </a:ext>
            </a:extLst>
          </p:cNvPr>
          <p:cNvSpPr>
            <a:spLocks noGrp="1"/>
          </p:cNvSpPr>
          <p:nvPr>
            <p:ph type="title"/>
          </p:nvPr>
        </p:nvSpPr>
        <p:spPr/>
        <p:txBody>
          <a:bodyPr/>
          <a:lstStyle/>
          <a:p>
            <a:r>
              <a:rPr lang="en-US" dirty="0"/>
              <a:t>Families' Concerns</a:t>
            </a:r>
          </a:p>
        </p:txBody>
      </p:sp>
      <p:graphicFrame>
        <p:nvGraphicFramePr>
          <p:cNvPr id="9" name="Content Placeholder 8">
            <a:extLst>
              <a:ext uri="{FF2B5EF4-FFF2-40B4-BE49-F238E27FC236}">
                <a16:creationId xmlns:a16="http://schemas.microsoft.com/office/drawing/2014/main" id="{A38AFEA1-FC89-E84E-D420-C7CB95185AFA}"/>
              </a:ext>
            </a:extLst>
          </p:cNvPr>
          <p:cNvGraphicFramePr>
            <a:graphicFrameLocks noGrp="1"/>
          </p:cNvGraphicFramePr>
          <p:nvPr>
            <p:ph idx="1"/>
            <p:extLst>
              <p:ext uri="{D42A27DB-BD31-4B8C-83A1-F6EECF244321}">
                <p14:modId xmlns:p14="http://schemas.microsoft.com/office/powerpoint/2010/main" val="2360812211"/>
              </p:ext>
            </p:extLst>
          </p:nvPr>
        </p:nvGraphicFramePr>
        <p:xfrm>
          <a:off x="902063" y="1443487"/>
          <a:ext cx="9557426" cy="465296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a:extLst>
              <a:ext uri="{FF2B5EF4-FFF2-40B4-BE49-F238E27FC236}">
                <a16:creationId xmlns:a16="http://schemas.microsoft.com/office/drawing/2014/main" id="{0FA32B27-3FA6-40AA-A3FC-F67B25A639BE}"/>
              </a:ext>
            </a:extLst>
          </p:cNvPr>
          <p:cNvSpPr>
            <a:spLocks noChangeArrowheads="1"/>
          </p:cNvSpPr>
          <p:nvPr/>
        </p:nvSpPr>
        <p:spPr bwMode="auto">
          <a:xfrm>
            <a:off x="3098800" y="6163944"/>
            <a:ext cx="69721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zh-CN" sz="1400">
                <a:solidFill>
                  <a:srgbClr val="7F7F7F"/>
                </a:solidFill>
                <a:latin typeface="Calibri Light" panose="020F0302020204030204" pitchFamily="34" charset="0"/>
                <a:ea typeface="Times New Roman" panose="02020603050405020304" pitchFamily="18" charset="0"/>
                <a:cs typeface="Calibri Light" panose="020F0302020204030204" pitchFamily="34" charset="0"/>
              </a:rPr>
              <a:t>Source: Family Intake Form 2021-22. N = 130.</a:t>
            </a:r>
            <a:endParaRPr lang="en-US" altLang="zh-CN" sz="3600">
              <a:latin typeface="Arial" panose="020B0604020202020204" pitchFamily="34" charset="0"/>
            </a:endParaRPr>
          </a:p>
        </p:txBody>
      </p:sp>
    </p:spTree>
    <p:extLst>
      <p:ext uri="{BB962C8B-B14F-4D97-AF65-F5344CB8AC3E}">
        <p14:creationId xmlns:p14="http://schemas.microsoft.com/office/powerpoint/2010/main" val="179727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62A039-B4D3-4A89-A231-3FE0B3A34409}"/>
              </a:ext>
            </a:extLst>
          </p:cNvPr>
          <p:cNvSpPr>
            <a:spLocks noGrp="1"/>
          </p:cNvSpPr>
          <p:nvPr>
            <p:ph type="sldNum" sz="quarter" idx="12"/>
          </p:nvPr>
        </p:nvSpPr>
        <p:spPr/>
        <p:txBody>
          <a:bodyPr/>
          <a:lstStyle/>
          <a:p>
            <a:pPr>
              <a:defRPr/>
            </a:pPr>
            <a:fld id="{5BD07E29-9771-442B-89BF-4E21C3773BBD}" type="slidenum">
              <a:rPr lang="en-US" smtClean="0"/>
              <a:pPr>
                <a:defRPr/>
              </a:pPr>
              <a:t>8</a:t>
            </a:fld>
            <a:endParaRPr lang="en-US"/>
          </a:p>
        </p:txBody>
      </p:sp>
      <p:sp>
        <p:nvSpPr>
          <p:cNvPr id="2" name="Title 1">
            <a:extLst>
              <a:ext uri="{FF2B5EF4-FFF2-40B4-BE49-F238E27FC236}">
                <a16:creationId xmlns:a16="http://schemas.microsoft.com/office/drawing/2014/main" id="{1C3D1AF2-733F-4123-8311-ABA239489501}"/>
              </a:ext>
            </a:extLst>
          </p:cNvPr>
          <p:cNvSpPr>
            <a:spLocks noGrp="1"/>
          </p:cNvSpPr>
          <p:nvPr>
            <p:ph type="title"/>
          </p:nvPr>
        </p:nvSpPr>
        <p:spPr/>
        <p:txBody>
          <a:bodyPr/>
          <a:lstStyle/>
          <a:p>
            <a:r>
              <a:rPr lang="en-US" dirty="0"/>
              <a:t>Top Referrals Needed</a:t>
            </a:r>
          </a:p>
        </p:txBody>
      </p:sp>
      <p:graphicFrame>
        <p:nvGraphicFramePr>
          <p:cNvPr id="9" name="Content Placeholder 8">
            <a:extLst>
              <a:ext uri="{FF2B5EF4-FFF2-40B4-BE49-F238E27FC236}">
                <a16:creationId xmlns:a16="http://schemas.microsoft.com/office/drawing/2014/main" id="{705756FB-5CD1-AD88-1DAD-061E5AAB7CE5}"/>
              </a:ext>
            </a:extLst>
          </p:cNvPr>
          <p:cNvGraphicFramePr>
            <a:graphicFrameLocks noGrp="1"/>
          </p:cNvGraphicFramePr>
          <p:nvPr>
            <p:ph idx="1"/>
            <p:extLst>
              <p:ext uri="{D42A27DB-BD31-4B8C-83A1-F6EECF244321}">
                <p14:modId xmlns:p14="http://schemas.microsoft.com/office/powerpoint/2010/main" val="3803264412"/>
              </p:ext>
            </p:extLst>
          </p:nvPr>
        </p:nvGraphicFramePr>
        <p:xfrm>
          <a:off x="860425" y="1029047"/>
          <a:ext cx="11331575" cy="557560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677C0A7-4917-98EC-1899-8CBAD21DA9B4}"/>
              </a:ext>
            </a:extLst>
          </p:cNvPr>
          <p:cNvSpPr txBox="1"/>
          <p:nvPr/>
        </p:nvSpPr>
        <p:spPr>
          <a:xfrm>
            <a:off x="7080671" y="6296874"/>
            <a:ext cx="3638390" cy="307777"/>
          </a:xfrm>
          <a:prstGeom prst="rect">
            <a:avLst/>
          </a:prstGeom>
          <a:noFill/>
        </p:spPr>
        <p:txBody>
          <a:bodyPr wrap="square">
            <a:spAutoFit/>
          </a:bodyPr>
          <a:lstStyle/>
          <a:p>
            <a:pPr marL="182880" marR="0">
              <a:spcBef>
                <a:spcPts val="600"/>
              </a:spcBef>
              <a:spcAft>
                <a:spcPts val="600"/>
              </a:spcAft>
            </a:pPr>
            <a:r>
              <a:rPr lang="en-US" sz="1400">
                <a:solidFill>
                  <a:srgbClr val="7F848D"/>
                </a:solidFill>
                <a:effectLst/>
                <a:latin typeface="Calibri Light" panose="020F0302020204030204" pitchFamily="34" charset="0"/>
                <a:ea typeface="Calibri" panose="020F0502020204030204" pitchFamily="34" charset="0"/>
                <a:cs typeface="Times New Roman" panose="02020603050405020304" pitchFamily="18" charset="0"/>
              </a:rPr>
              <a:t>Source: Family Intake Form 2021-22. N = 130.</a:t>
            </a:r>
          </a:p>
        </p:txBody>
      </p:sp>
    </p:spTree>
    <p:extLst>
      <p:ext uri="{BB962C8B-B14F-4D97-AF65-F5344CB8AC3E}">
        <p14:creationId xmlns:p14="http://schemas.microsoft.com/office/powerpoint/2010/main" val="59022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1842-AF63-4AE0-9258-8A256ADC844D}"/>
              </a:ext>
            </a:extLst>
          </p:cNvPr>
          <p:cNvSpPr>
            <a:spLocks noGrp="1"/>
          </p:cNvSpPr>
          <p:nvPr>
            <p:ph type="title"/>
          </p:nvPr>
        </p:nvSpPr>
        <p:spPr/>
        <p:txBody>
          <a:bodyPr/>
          <a:lstStyle/>
          <a:p>
            <a:r>
              <a:rPr lang="en-US"/>
              <a:t>HEALTHY CHILDREN </a:t>
            </a:r>
            <a:br>
              <a:rPr lang="en-US"/>
            </a:br>
            <a:r>
              <a:rPr lang="en-US"/>
              <a:t>&amp; STRONG START</a:t>
            </a:r>
          </a:p>
        </p:txBody>
      </p:sp>
      <p:sp>
        <p:nvSpPr>
          <p:cNvPr id="5" name="Slide Number Placeholder 4">
            <a:extLst>
              <a:ext uri="{FF2B5EF4-FFF2-40B4-BE49-F238E27FC236}">
                <a16:creationId xmlns:a16="http://schemas.microsoft.com/office/drawing/2014/main" id="{FC4DFC11-EC9C-4A09-A38C-7D68B536E806}"/>
              </a:ext>
            </a:extLst>
          </p:cNvPr>
          <p:cNvSpPr>
            <a:spLocks noGrp="1"/>
          </p:cNvSpPr>
          <p:nvPr>
            <p:ph type="sldNum" sz="quarter" idx="4294967295"/>
          </p:nvPr>
        </p:nvSpPr>
        <p:spPr>
          <a:xfrm>
            <a:off x="11207750" y="6459538"/>
            <a:ext cx="984250" cy="365125"/>
          </a:xfrm>
        </p:spPr>
        <p:txBody>
          <a:bodyPr vert="horz" lIns="91440" tIns="45720" rIns="91440" bIns="45720" rtlCol="0" anchor="ctr">
            <a:normAutofit/>
          </a:bodyPr>
          <a:lstStyle/>
          <a:p>
            <a:pPr>
              <a:spcAft>
                <a:spcPts val="600"/>
              </a:spcAft>
              <a:defRPr/>
            </a:pPr>
            <a:fld id="{88E41A5A-FC5B-4C7C-B779-0027BF3D8E2F}" type="slidenum">
              <a:rPr lang="en-US" smtClean="0">
                <a:latin typeface="+mn-lt"/>
                <a:ea typeface="+mn-ea"/>
                <a:cs typeface="+mn-cs"/>
              </a:rPr>
              <a:pPr>
                <a:spcAft>
                  <a:spcPts val="600"/>
                </a:spcAft>
                <a:defRPr/>
              </a:pPr>
              <a:t>9</a:t>
            </a:fld>
            <a:endParaRPr lang="en-US">
              <a:latin typeface="+mn-lt"/>
              <a:ea typeface="+mn-ea"/>
              <a:cs typeface="+mn-cs"/>
            </a:endParaRPr>
          </a:p>
        </p:txBody>
      </p:sp>
    </p:spTree>
    <p:extLst>
      <p:ext uri="{BB962C8B-B14F-4D97-AF65-F5344CB8AC3E}">
        <p14:creationId xmlns:p14="http://schemas.microsoft.com/office/powerpoint/2010/main" val="2904964254"/>
      </p:ext>
    </p:extLst>
  </p:cSld>
  <p:clrMapOvr>
    <a:masterClrMapping/>
  </p:clrMapOvr>
</p:sld>
</file>

<file path=ppt/theme/theme1.xml><?xml version="1.0" encoding="utf-8"?>
<a:theme xmlns:a="http://schemas.openxmlformats.org/drawingml/2006/main" name="Office Theme">
  <a:themeElements>
    <a:clrScheme name="ASR Color Palette">
      <a:dk1>
        <a:srgbClr val="333539"/>
      </a:dk1>
      <a:lt1>
        <a:srgbClr val="FFFFFF"/>
      </a:lt1>
      <a:dk2>
        <a:srgbClr val="A155A0"/>
      </a:dk2>
      <a:lt2>
        <a:srgbClr val="2E53A5"/>
      </a:lt2>
      <a:accent1>
        <a:srgbClr val="4CAFCF"/>
      </a:accent1>
      <a:accent2>
        <a:srgbClr val="20AFA7"/>
      </a:accent2>
      <a:accent3>
        <a:srgbClr val="8EC63F"/>
      </a:accent3>
      <a:accent4>
        <a:srgbClr val="F3B94A"/>
      </a:accent4>
      <a:accent5>
        <a:srgbClr val="F3924A"/>
      </a:accent5>
      <a:accent6>
        <a:srgbClr val="E64E66"/>
      </a:accent6>
      <a:hlink>
        <a:srgbClr val="A155A0"/>
      </a:hlink>
      <a:folHlink>
        <a:srgbClr val="F3B94A"/>
      </a:folHlink>
    </a:clrScheme>
    <a:fontScheme name="ASR Windows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e23a18a-6f1a-4c59-843b-b0be2cc15260">
      <UserInfo>
        <DisplayName>Maria Usacheva</DisplayName>
        <AccountId>8849</AccountId>
        <AccountType/>
      </UserInfo>
    </SharedWithUsers>
    <TaxCatchAll xmlns="2e23a18a-6f1a-4c59-843b-b0be2cc15260" xsi:nil="true"/>
    <lcf76f155ced4ddcb4097134ff3c332f xmlns="9c40f434-a498-49e5-80f3-dafd682697d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4F7894B40D19438DDB355FCB8B7CF0" ma:contentTypeVersion="" ma:contentTypeDescription="Create a new document." ma:contentTypeScope="" ma:versionID="e48f946192da348cce235b8dec311918">
  <xsd:schema xmlns:xsd="http://www.w3.org/2001/XMLSchema" xmlns:xs="http://www.w3.org/2001/XMLSchema" xmlns:p="http://schemas.microsoft.com/office/2006/metadata/properties" xmlns:ns2="9c40f434-a498-49e5-80f3-dafd682697d8" xmlns:ns3="2e23a18a-6f1a-4c59-843b-b0be2cc15260" targetNamespace="http://schemas.microsoft.com/office/2006/metadata/properties" ma:root="true" ma:fieldsID="9ff06d7d4f6bfc42ccfe3218632e7996" ns2:_="" ns3:_="">
    <xsd:import namespace="9c40f434-a498-49e5-80f3-dafd682697d8"/>
    <xsd:import namespace="2e23a18a-6f1a-4c59-843b-b0be2cc15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TaxCatchAll" minOccurs="0"/>
                <xsd:element ref="ns2:MediaServiceGenerationTime" minOccurs="0"/>
                <xsd:element ref="ns2:MediaServiceEventHashCode" minOccurs="0"/>
                <xsd:element ref="ns2:MediaServiceDateTaken"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0f434-a498-49e5-80f3-dafd682697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e820289-5e34-4c86-8cb5-266546c7f9c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23a18a-6f1a-4c59-843b-b0be2cc15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f9efbf2e-178b-4b15-b88c-2f70dc3ee1da}" ma:internalName="TaxCatchAll" ma:showField="CatchAllData" ma:web="2e23a18a-6f1a-4c59-843b-b0be2cc152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2DD33C-D054-4B84-B595-3BBBB27EF6B3}">
  <ds:schemaRefs>
    <ds:schemaRef ds:uri="2e23a18a-6f1a-4c59-843b-b0be2cc15260"/>
    <ds:schemaRef ds:uri="9c40f434-a498-49e5-80f3-dafd682697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B283130-3018-4FBA-811C-73348DC57458}">
  <ds:schemaRefs>
    <ds:schemaRef ds:uri="http://schemas.microsoft.com/sharepoint/v3/contenttype/forms"/>
  </ds:schemaRefs>
</ds:datastoreItem>
</file>

<file path=customXml/itemProps3.xml><?xml version="1.0" encoding="utf-8"?>
<ds:datastoreItem xmlns:ds="http://schemas.openxmlformats.org/officeDocument/2006/customXml" ds:itemID="{56D834E9-1F4D-43C6-B0BB-8FD832496385}">
  <ds:schemaRefs>
    <ds:schemaRef ds:uri="2e23a18a-6f1a-4c59-843b-b0be2cc15260"/>
    <ds:schemaRef ds:uri="9c40f434-a498-49e5-80f3-dafd682697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1306</TotalTime>
  <Words>7567</Words>
  <Application>Microsoft Office PowerPoint</Application>
  <PresentationFormat>Widescreen</PresentationFormat>
  <Paragraphs>479</Paragraphs>
  <Slides>31</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Arial Narrow</vt:lpstr>
      <vt:lpstr>Calibri</vt:lpstr>
      <vt:lpstr>Calibri Light</vt:lpstr>
      <vt:lpstr>Cambria</vt:lpstr>
      <vt:lpstr>Century Gothic</vt:lpstr>
      <vt:lpstr>Gill Sans</vt:lpstr>
      <vt:lpstr>Gill Sans MT</vt:lpstr>
      <vt:lpstr>Times New Roman</vt:lpstr>
      <vt:lpstr>Tw Cen MT</vt:lpstr>
      <vt:lpstr>Wingdings</vt:lpstr>
      <vt:lpstr>Office Theme</vt:lpstr>
      <vt:lpstr>First 5 San Benito &amp;  Family Impact Center</vt:lpstr>
      <vt:lpstr>Theory of Change</vt:lpstr>
      <vt:lpstr>Protective Factors</vt:lpstr>
      <vt:lpstr>PARTICIPANT CHARACTERISTICS</vt:lpstr>
      <vt:lpstr>Characteristics of Participating Children</vt:lpstr>
      <vt:lpstr>Characteristics of Participating Caregivers</vt:lpstr>
      <vt:lpstr>Families' Concerns</vt:lpstr>
      <vt:lpstr>Top Referrals Needed</vt:lpstr>
      <vt:lpstr>HEALTHY CHILDREN  &amp; STRONG START</vt:lpstr>
      <vt:lpstr>Quality Counts</vt:lpstr>
      <vt:lpstr>California Preschool Instruction Network </vt:lpstr>
      <vt:lpstr>Getting Ready for Kindergarten – Parent Survey</vt:lpstr>
      <vt:lpstr>Getting Ready for Kindergarten – Child Readiness Scores </vt:lpstr>
      <vt:lpstr>Home Visiting (Parents as Teachers) with children 0-5</vt:lpstr>
      <vt:lpstr>Success Story: The Gorecki Family </vt:lpstr>
      <vt:lpstr>ENGAGED YOUTH AND PARENTS</vt:lpstr>
      <vt:lpstr>FIC Case Management</vt:lpstr>
      <vt:lpstr>Parent Education &amp; Family Strengthening (Triple P)</vt:lpstr>
      <vt:lpstr>IMPACT ACROSS FIRST 5 AND FAMILY IMPACT CENTER PROGRAMS</vt:lpstr>
      <vt:lpstr>Protective Factors</vt:lpstr>
      <vt:lpstr>Child Resiliency</vt:lpstr>
      <vt:lpstr>Families’ Satisfaction with Programs and Services</vt:lpstr>
      <vt:lpstr>SUPPORTIVE COMMUNITIES</vt:lpstr>
      <vt:lpstr>Emergency Supply Distribution</vt:lpstr>
      <vt:lpstr>Emergency Supply Distribution Partners</vt:lpstr>
      <vt:lpstr>San Benito Resiliency Network of Care</vt:lpstr>
      <vt:lpstr>San Benito County Resiliency Network Partners</vt:lpstr>
      <vt:lpstr>RN Training and Professional Development</vt:lpstr>
      <vt:lpstr>F5 Funding and Sustainability</vt:lpstr>
      <vt:lpstr>Grants and Collaborative Funding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Norton</dc:creator>
  <cp:lastModifiedBy>Liat Sayfan</cp:lastModifiedBy>
  <cp:revision>28</cp:revision>
  <dcterms:created xsi:type="dcterms:W3CDTF">2021-05-05T15:08:26Z</dcterms:created>
  <dcterms:modified xsi:type="dcterms:W3CDTF">2022-10-12T20:35:38Z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0x0101009E4F7894B40D19438DDB355FCB8B7CF0</vt:lpwstr>
  </property>
  <property fmtid="{D5CDD505-2E9C-101B-9397-08002B2CF9AE}" pid="3" name="MediaServiceImageTags">
    <vt:lpwstr/>
  </property>
</Properties>
</file>